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676" autoAdjust="0"/>
  </p:normalViewPr>
  <p:slideViewPr>
    <p:cSldViewPr snapToGrid="0">
      <p:cViewPr varScale="1">
        <p:scale>
          <a:sx n="79" d="100"/>
          <a:sy n="79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Knud Bro Lorenzen" userId="3736880c-8619-411e-80cd-86596171562f" providerId="ADAL" clId="{45841685-AABB-4DD6-AD99-F53C78477C00}"/>
    <pc:docChg chg="delSld">
      <pc:chgData name="Jakob Knud Bro Lorenzen" userId="3736880c-8619-411e-80cd-86596171562f" providerId="ADAL" clId="{45841685-AABB-4DD6-AD99-F53C78477C00}" dt="2021-09-22T13:30:11.770" v="4" actId="47"/>
      <pc:docMkLst>
        <pc:docMk/>
      </pc:docMkLst>
      <pc:sldChg chg="del">
        <pc:chgData name="Jakob Knud Bro Lorenzen" userId="3736880c-8619-411e-80cd-86596171562f" providerId="ADAL" clId="{45841685-AABB-4DD6-AD99-F53C78477C00}" dt="2021-09-22T13:30:09.795" v="0" actId="47"/>
        <pc:sldMkLst>
          <pc:docMk/>
          <pc:sldMk cId="2841055032" sldId="270"/>
        </pc:sldMkLst>
      </pc:sldChg>
      <pc:sldChg chg="del">
        <pc:chgData name="Jakob Knud Bro Lorenzen" userId="3736880c-8619-411e-80cd-86596171562f" providerId="ADAL" clId="{45841685-AABB-4DD6-AD99-F53C78477C00}" dt="2021-09-22T13:30:10.867" v="3" actId="47"/>
        <pc:sldMkLst>
          <pc:docMk/>
          <pc:sldMk cId="3752720762" sldId="271"/>
        </pc:sldMkLst>
      </pc:sldChg>
      <pc:sldChg chg="del">
        <pc:chgData name="Jakob Knud Bro Lorenzen" userId="3736880c-8619-411e-80cd-86596171562f" providerId="ADAL" clId="{45841685-AABB-4DD6-AD99-F53C78477C00}" dt="2021-09-22T13:30:10.181" v="1" actId="47"/>
        <pc:sldMkLst>
          <pc:docMk/>
          <pc:sldMk cId="1972105696" sldId="273"/>
        </pc:sldMkLst>
      </pc:sldChg>
      <pc:sldChg chg="del">
        <pc:chgData name="Jakob Knud Bro Lorenzen" userId="3736880c-8619-411e-80cd-86596171562f" providerId="ADAL" clId="{45841685-AABB-4DD6-AD99-F53C78477C00}" dt="2021-09-22T13:30:11.770" v="4" actId="47"/>
        <pc:sldMkLst>
          <pc:docMk/>
          <pc:sldMk cId="3034864442" sldId="274"/>
        </pc:sldMkLst>
      </pc:sldChg>
      <pc:sldChg chg="del">
        <pc:chgData name="Jakob Knud Bro Lorenzen" userId="3736880c-8619-411e-80cd-86596171562f" providerId="ADAL" clId="{45841685-AABB-4DD6-AD99-F53C78477C00}" dt="2021-09-22T13:30:10.513" v="2" actId="47"/>
        <pc:sldMkLst>
          <pc:docMk/>
          <pc:sldMk cId="292769005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F972-C116-409A-86B0-63B22A90F761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1038-1B2B-4743-B229-BD50B87C2F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20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17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Husk af kommentarer og andre spændende ting også kan lægges på netværkets side – det bliver forhåbentlig et aktivt site. Hvis vi bruger det.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51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Til grund for netværket ligger et kommissorium, som er skrevet af styregruppen 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78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Motivation for netværket</a:t>
            </a:r>
          </a:p>
          <a:p>
            <a:pPr lvl="1"/>
            <a:r>
              <a:rPr lang="da-DK" dirty="0"/>
              <a:t>Behov for videndeling</a:t>
            </a:r>
          </a:p>
          <a:p>
            <a:pPr lvl="1"/>
            <a:r>
              <a:rPr lang="da-DK" dirty="0"/>
              <a:t>Muligheder for mellemkommunalt samarbejde</a:t>
            </a:r>
          </a:p>
          <a:p>
            <a:pPr lvl="1"/>
            <a:r>
              <a:rPr lang="da-DK" dirty="0"/>
              <a:t>Bred vinkel på forskellige problemstillinger</a:t>
            </a:r>
          </a:p>
          <a:p>
            <a:pPr lvl="1"/>
            <a:r>
              <a:rPr lang="da-DK" dirty="0"/>
              <a:t>Mulighed for at påvirke retningslinjer og lovgivning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159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83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Husk at man kan dele alle dokumenter mv. på netværkets side – Jesper vil orientere om de muligheder der er på siden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80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forbindelse med opsætning af ladestandere, herunder brænd og forsikring</a:t>
            </a: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 anden relevant lovgivning, der har indflydelse på området.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51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17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81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7F6A-33AF-4B05-BD8A-A69D80782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05DF865-73D2-4D59-812E-95DE31E83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6932BE-CF28-4CE1-8A81-CC0A9AD4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C67DBE-EEF5-449E-83A1-8F7C408D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6BBC13-7D9D-4E94-9A8D-8C8AA9A3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15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C8CC4-0668-42D6-9FBD-32F55662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67EF1D5-805A-4439-ACBF-404654EAE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1947B2-61A3-4C53-AA67-3CF4DEF6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B5F6FC-C0FB-4FEB-B2AE-B3107342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54FB1E-8326-4F20-8E17-6A0B35E0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77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8D5B14A-5756-4A85-901C-E9105B406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67923FA-900E-49E3-8A5A-960F284C2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599878-3EAE-4F18-9DC0-8447E3AB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52EC57-8EAC-46C1-9572-7E9F8F9E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06A6B0-D0E6-4C1C-B4D3-96CB11B6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98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8D644-144E-4831-9553-52250D3E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661745-B21F-4284-BD0B-E1015E42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BF6B46-C39D-46B9-A0D4-08E9A719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761BDD-F157-4B3A-AAF8-A4A45D28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48D307-EFFB-4866-9847-68F93A1A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424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A715D-A4B0-4C58-9759-0A87EA31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C1B038-597E-496E-AD12-95B2F9547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8B9299-FAFA-45D5-B454-BF6CBF2A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9FA8E4-7A8B-4BAA-93D8-254A4AD2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31A8BB-B5BB-4D8F-B411-BFDB4177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596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B44FD-893D-4C79-8542-9D39A8C6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EE316C-DBA5-4E68-9C49-AFFD89253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8DAE7D0-353E-49F6-A818-817A5D888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078D03-CC0F-4085-85C0-210F9171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134E91D-D4BF-4CFC-A9F9-17D9DC41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2FFD28-1D49-42FD-A103-0F16DFC0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56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3C489-F477-446A-A529-1B76F9F8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19C8A3-8775-4E33-A43D-ED28DA5B4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5C2F00B-C077-4708-8C75-684CA2B8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8F962F6-D337-44DA-BC99-46689F940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82B856-5F99-4F46-88BA-A85391ADD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1E34A3D-9C2B-4678-82FA-D410A65D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4FA5B47-8EB4-4A31-A115-CA83222F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F724B16-2448-4D87-A6A4-93DC088D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80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C4960-C45A-46AB-AB58-EA115DD3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771BD5E-C0F6-46AA-A6E8-E67E32E5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2A3F013-ACCB-4DC0-909B-B5BD80F7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44C68B5-A9F6-4F16-B2BA-4919DC67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549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9429E0B-B164-436A-B8BD-04B13A68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C6C6879-0F25-4CAF-948E-E30D72A7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FD4736-1FCF-4B66-966F-734B64EC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85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CB998-5D89-43AB-A6F4-289EB0EE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27CE35-E700-41EE-8A03-ECA1E2F2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1D63FA-4164-40EE-8994-329FEF0B7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A564C-8823-4DE0-8494-757E954E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68BF74D-93CA-4E32-A416-70BA616D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FDAB007-4F4B-4003-8AEF-854C00CF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99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BA4CA-4C43-49CA-85B0-1520ED80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BFA1641-55C3-44A9-B8FC-BF4324E1F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5ABF9E-BCFB-417D-86C3-0AACAB3F4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AE1B2A-DC11-4BDF-B15F-9E25F3ED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369021-1D56-4F21-8FC1-1630062E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42A8A99-A89C-41CF-9895-8EE836A7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05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6A68883-2E4F-4C63-9772-F41487D4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6CC13F-3DA3-4E7E-8909-0B3BE55D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980114-4009-48F8-A924-5D474ED9D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498EB-1F4B-479C-8FE8-EBA8FD80F6BC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C53CFA-4B8C-4808-A9F7-7E24F9790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10F019-DD82-42ED-B03B-4346DDEDF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1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9C569-F9FF-4390-9135-D74AAFE11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da-DK" sz="5000"/>
              <a:t>KTC Netværk </a:t>
            </a:r>
            <a:br>
              <a:rPr lang="da-DK" sz="5000"/>
            </a:br>
            <a:r>
              <a:rPr lang="da-DK" sz="5000"/>
              <a:t>for </a:t>
            </a:r>
            <a:br>
              <a:rPr lang="da-DK" sz="5000"/>
            </a:br>
            <a:r>
              <a:rPr lang="da-DK" sz="5000"/>
              <a:t>Elladestandere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lede 3" descr="Et billede, der indeholder tekst, udendørs, træ, jord&#10;&#10;Automatisk genereret beskrivelse">
            <a:extLst>
              <a:ext uri="{FF2B5EF4-FFF2-40B4-BE49-F238E27FC236}">
                <a16:creationId xmlns:a16="http://schemas.microsoft.com/office/drawing/2014/main" id="{8B1651D1-96B3-49B3-AB3E-F3A1AD56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89" b="2838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627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93AD2-4CEA-4B7B-BA63-58AF3BF5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0" i="0" dirty="0">
                <a:effectLst/>
              </a:rPr>
              <a:t>3. </a:t>
            </a:r>
            <a:r>
              <a:rPr lang="da-DK" sz="3000" b="0" i="0" dirty="0">
                <a:effectLst/>
              </a:rPr>
              <a:t>Drøftelser om indhold og ønsker til netværkets arbejde, herunder mødefrekvens</a:t>
            </a:r>
            <a:br>
              <a:rPr lang="da-DK" sz="3000" b="0" i="0" dirty="0">
                <a:effectLst/>
              </a:rPr>
            </a:br>
            <a:endParaRPr lang="da-DK" sz="30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2 – Indhold | Henrik Bruhn">
            <a:extLst>
              <a:ext uri="{FF2B5EF4-FFF2-40B4-BE49-F238E27FC236}">
                <a16:creationId xmlns:a16="http://schemas.microsoft.com/office/drawing/2014/main" id="{27943C5B-8FA6-42F8-A67E-891A64050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1900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23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365367-DB1B-4ECC-9102-3F2FD38C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>
                <a:solidFill>
                  <a:schemeClr val="bg1"/>
                </a:solidFill>
              </a:rPr>
              <a:t>Hvad er jeres ønsker og behov?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22BE0DD-E72B-4ABF-995F-691F9A697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46" b="7851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47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1D8900-C297-46F2-BFEC-ED2C641F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4. Præsentation af netværksplatformen på ktc.dk</a:t>
            </a:r>
            <a:br>
              <a:rPr lang="en-US" sz="23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6AEA9D8-D333-4157-8052-9851383F3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003736"/>
            <a:ext cx="6780700" cy="48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6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A53584-3E8E-44DD-AADE-D86673DC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dirty="0">
                <a:solidFill>
                  <a:schemeClr val="bg1"/>
                </a:solidFill>
              </a:rPr>
              <a:t>5. </a:t>
            </a:r>
            <a:r>
              <a:rPr lang="da-DK" sz="2900" b="0" i="0" dirty="0">
                <a:solidFill>
                  <a:schemeClr val="bg1"/>
                </a:solidFill>
                <a:effectLst/>
              </a:rPr>
              <a:t>Status på forslag til ”Lov om infrastruktur for alternative drivmidler til transport”, herunder høringssvar fra KL/KTC</a:t>
            </a:r>
            <a:br>
              <a:rPr lang="da-DK" sz="2900" b="0" i="0" dirty="0">
                <a:solidFill>
                  <a:schemeClr val="bg1"/>
                </a:solidFill>
                <a:effectLst/>
              </a:rPr>
            </a:br>
            <a:endParaRPr lang="da-DK" sz="29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Virkelighedstjek: Hvordan får vi 1 million elbiler på vejene i 2030? |  Ingeniøren">
            <a:extLst>
              <a:ext uri="{FF2B5EF4-FFF2-40B4-BE49-F238E27FC236}">
                <a16:creationId xmlns:a16="http://schemas.microsoft.com/office/drawing/2014/main" id="{DD998D27-1799-45FD-BDF5-D3C64193C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28902" b="-1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Freeform: Shape 7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70" name="Freeform: Shape 7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32ECB-4DF6-45DF-A97E-CE654B6A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da-DK" dirty="0"/>
              <a:t>Kort om lovforslaget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4ABE7C-3FE1-4EFA-9C81-DA4B3172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da-DK" sz="1500" dirty="0"/>
              <a:t>Markedsvilkår</a:t>
            </a:r>
          </a:p>
          <a:p>
            <a:r>
              <a:rPr lang="da-DK" sz="1500" dirty="0"/>
              <a:t>Tildelingsret i 8 år – mulighed for op til 12 år.</a:t>
            </a:r>
          </a:p>
          <a:p>
            <a:r>
              <a:rPr lang="da-DK" sz="1500" dirty="0"/>
              <a:t>Data skal kunne anvendes til bedre fremtidig planlægning</a:t>
            </a:r>
          </a:p>
          <a:p>
            <a:r>
              <a:rPr lang="da-DK" sz="1500" dirty="0"/>
              <a:t>Pris skal være ikkediskriminerende</a:t>
            </a:r>
          </a:p>
          <a:p>
            <a:r>
              <a:rPr lang="da-DK" sz="1500" dirty="0"/>
              <a:t>Kommunerne (og regioner) kan tildele retten til at virke som operatør af offentlige tilgængelige ladestandere</a:t>
            </a:r>
          </a:p>
          <a:p>
            <a:r>
              <a:rPr lang="da-DK" sz="1500" dirty="0"/>
              <a:t>2 års planlægningsperspektiv </a:t>
            </a:r>
          </a:p>
          <a:p>
            <a:r>
              <a:rPr lang="da-DK" sz="1500" dirty="0"/>
              <a:t>Kommuner kan kun opsætte og drive ladestandere til eget brug</a:t>
            </a:r>
          </a:p>
          <a:p>
            <a:r>
              <a:rPr lang="da-DK" sz="1500" dirty="0"/>
              <a:t>Mulighed for indtjening </a:t>
            </a:r>
          </a:p>
          <a:p>
            <a:r>
              <a:rPr lang="da-DK" sz="1500" dirty="0"/>
              <a:t>Ingen kommunal medfinansiering – kun EU- og statsmidler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Skatteministeriet har udsendt kommentarer til lovforslag L4">
            <a:extLst>
              <a:ext uri="{FF2B5EF4-FFF2-40B4-BE49-F238E27FC236}">
                <a16:creationId xmlns:a16="http://schemas.microsoft.com/office/drawing/2014/main" id="{B8CA978E-C979-44CF-B4F2-675C3FBD9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23029" b="-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43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5" descr="Et billede, der indeholder tekst, himmel, udendørs, jord&#10;&#10;Automatisk genereret beskrivelse">
            <a:extLst>
              <a:ext uri="{FF2B5EF4-FFF2-40B4-BE49-F238E27FC236}">
                <a16:creationId xmlns:a16="http://schemas.microsoft.com/office/drawing/2014/main" id="{F9627EF6-0FDD-4397-B6C0-19A5D39BD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11194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636E6-CECD-4928-A692-EE28C1C7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da-DK" dirty="0"/>
              <a:t>Dagens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C84E5B-0710-4D66-A979-B6E2F8F02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1600" b="0" i="0" dirty="0">
                <a:effectLst/>
                <a:latin typeface="Open Sans" panose="020B0606030504020204" pitchFamily="34" charset="0"/>
              </a:rPr>
              <a:t>Velkommen til netværket og præsentation af deltagere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600" b="0" i="0" dirty="0">
                <a:effectLst/>
                <a:latin typeface="Open Sans" panose="020B0606030504020204" pitchFamily="34" charset="0"/>
              </a:rPr>
              <a:t>Netværkets formål og organisering, med udgangspunkt i kommissorium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600" b="0" i="0" dirty="0">
                <a:effectLst/>
                <a:latin typeface="Open Sans" panose="020B0606030504020204" pitchFamily="34" charset="0"/>
              </a:rPr>
              <a:t>Drøftelser om indhold og ønsker til netværkets arbejde, herunder mødefrekvens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600" b="0" i="0" dirty="0">
                <a:effectLst/>
                <a:latin typeface="Open Sans" panose="020B0606030504020204" pitchFamily="34" charset="0"/>
              </a:rPr>
              <a:t>Præsentation af netværksplatformen på ktc.dk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600" b="0" i="0" dirty="0">
                <a:effectLst/>
                <a:latin typeface="Open Sans" panose="020B0606030504020204" pitchFamily="34" charset="0"/>
              </a:rPr>
              <a:t>Status på lovforslag til ”Lov om infrastruktur for alternative drivmidler til transport”, herunder høringssvar fra KL/KTC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600" b="0" i="0" dirty="0">
                <a:effectLst/>
                <a:latin typeface="Open Sans" panose="020B0606030504020204" pitchFamily="34" charset="0"/>
              </a:rPr>
              <a:t>Evt.</a:t>
            </a:r>
          </a:p>
          <a:p>
            <a:pPr marL="0" indent="0">
              <a:buNone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981490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46CD71-DF47-4C4E-84BF-2A194B68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da-DK" dirty="0"/>
              <a:t>1. Velkomst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8776B7C0-CB3A-4077-AAF0-376CC1B20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da-DK" sz="2000" dirty="0"/>
              <a:t>Formålet med dagen </a:t>
            </a:r>
          </a:p>
          <a:p>
            <a:r>
              <a:rPr lang="da-DK" sz="2000" dirty="0"/>
              <a:t>Deltagere – 18 kommuner:</a:t>
            </a:r>
          </a:p>
          <a:p>
            <a:pPr lvl="1"/>
            <a:r>
              <a:rPr lang="da-DK" sz="2000" dirty="0"/>
              <a:t>Navn</a:t>
            </a:r>
          </a:p>
          <a:p>
            <a:pPr lvl="1"/>
            <a:r>
              <a:rPr lang="da-DK" sz="2000" dirty="0"/>
              <a:t>Kommune</a:t>
            </a:r>
          </a:p>
          <a:p>
            <a:pPr lvl="1"/>
            <a:r>
              <a:rPr lang="da-DK" sz="2000" dirty="0"/>
              <a:t>1-2 minut om status på området i jeres kommune</a:t>
            </a:r>
          </a:p>
          <a:p>
            <a:endParaRPr lang="da-DK" sz="2000" dirty="0"/>
          </a:p>
        </p:txBody>
      </p:sp>
      <p:pic>
        <p:nvPicPr>
          <p:cNvPr id="3076" name="Picture 4" descr="Medlemsmøde: Præsentation">
            <a:extLst>
              <a:ext uri="{FF2B5EF4-FFF2-40B4-BE49-F238E27FC236}">
                <a16:creationId xmlns:a16="http://schemas.microsoft.com/office/drawing/2014/main" id="{A0268064-FFF2-4F67-A730-56D546B6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326250"/>
            <a:ext cx="4935970" cy="371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14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BAACEB-8B37-4048-81C4-8148CDD6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2. Netværkets formål og organisering, med udgangspunkt i kommissorium</a:t>
            </a:r>
            <a:br>
              <a:rPr lang="en-US" sz="25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1D6D0A0-225D-4FA9-AC60-FB2975FD0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5" r="8853" b="1"/>
          <a:stretch/>
        </p:blipFill>
        <p:spPr>
          <a:xfrm>
            <a:off x="5383314" y="643466"/>
            <a:ext cx="556870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B7DF1-FA57-4C85-830C-574D4C26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da-DK" dirty="0"/>
              <a:t>Netværkets formål: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Formål">
            <a:extLst>
              <a:ext uri="{FF2B5EF4-FFF2-40B4-BE49-F238E27FC236}">
                <a16:creationId xmlns:a16="http://schemas.microsoft.com/office/drawing/2014/main" id="{C92D47D4-2786-4BDF-918B-808CB7D81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24012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E438E3-0817-4990-AA41-9D2D0AF2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Formålet med netværket er at sikre, at der sker en videndeling mellem relevante aktører i kommunerne, så kommunerne kan opnå bedst mulige viden om hvordan kommunerne mest hensigtsmæssigt kan sikre den grønne omstilling indenfor ladeinfrastruktur med de givne rammer fra statens side. 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97295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utput Black Stamp Text On White Stock Photo, Picture And Royalty Free  Image. Image 41027172.">
            <a:extLst>
              <a:ext uri="{FF2B5EF4-FFF2-40B4-BE49-F238E27FC236}">
                <a16:creationId xmlns:a16="http://schemas.microsoft.com/office/drawing/2014/main" id="{3A62613A-EA6F-49BB-8D06-26A4A37CC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" b="522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6E1446-A26E-41C5-BD63-DA2AE8FE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da-DK" dirty="0"/>
              <a:t>Forventet output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289E00-4551-4073-8F1A-C885FFCD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da-DK" sz="1600" dirty="0"/>
              <a:t>Bedre viden om hvad vi skal gøre som kommuner og hvordan vi så gør det</a:t>
            </a:r>
          </a:p>
          <a:p>
            <a:r>
              <a:rPr lang="da-DK" sz="1600" dirty="0"/>
              <a:t>Videndeling indenfor: </a:t>
            </a:r>
          </a:p>
          <a:p>
            <a:pPr lvl="1"/>
            <a:r>
              <a:rPr lang="da-DK" sz="1600" dirty="0"/>
              <a:t>Udfordringer relateret til land/by problematikker</a:t>
            </a:r>
          </a:p>
          <a:p>
            <a:pPr lvl="1">
              <a:spcAft>
                <a:spcPts val="800"/>
              </a:spcAft>
            </a:pPr>
            <a:r>
              <a:rPr lang="da-DK" sz="1600" dirty="0"/>
              <a:t>Udbudsrelaterede udfordringer</a:t>
            </a:r>
          </a:p>
          <a:p>
            <a:pPr lvl="1"/>
            <a:r>
              <a:rPr lang="da-DK" sz="1600" dirty="0"/>
              <a:t>Implementering af lovgivning </a:t>
            </a:r>
          </a:p>
          <a:p>
            <a:r>
              <a:rPr lang="da-DK" sz="1600" dirty="0"/>
              <a:t>Evt. analyser</a:t>
            </a:r>
          </a:p>
          <a:p>
            <a:r>
              <a:rPr lang="da-DK" sz="1600" dirty="0"/>
              <a:t>Evt. skabeloner eller lignende for hvordan vi gør ting.</a:t>
            </a:r>
          </a:p>
          <a:p>
            <a:r>
              <a:rPr lang="da-DK" sz="1600" dirty="0"/>
              <a:t>Andet? </a:t>
            </a:r>
          </a:p>
          <a:p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1755036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BA498-BA05-47F8-A1C9-109C560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da-DK"/>
              <a:t>Kort om organisering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22" name="Picture 2" descr="Ny organisering af misbrugsområdet forløber planmæssigt">
            <a:extLst>
              <a:ext uri="{FF2B5EF4-FFF2-40B4-BE49-F238E27FC236}">
                <a16:creationId xmlns:a16="http://schemas.microsoft.com/office/drawing/2014/main" id="{CA9260E5-97FE-44BC-85F5-04CE73AC1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r="15968" b="-1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0DB904-BBC1-435A-B4B0-E07755CD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7"/>
            <a:ext cx="5259714" cy="4133505"/>
          </a:xfrm>
        </p:spPr>
        <p:txBody>
          <a:bodyPr anchor="t">
            <a:normAutofit/>
          </a:bodyPr>
          <a:lstStyle/>
          <a:p>
            <a:r>
              <a:rPr lang="da-DK" sz="1600" dirty="0"/>
              <a:t>Forankret i </a:t>
            </a:r>
            <a:r>
              <a:rPr lang="da-DK" sz="1600" dirty="0" err="1"/>
              <a:t>KTC’s</a:t>
            </a:r>
            <a:r>
              <a:rPr lang="da-DK" sz="1600" dirty="0"/>
              <a:t> bestyrelsen og faggruppe</a:t>
            </a:r>
          </a:p>
          <a:p>
            <a:r>
              <a:rPr lang="da-DK" sz="1600" dirty="0"/>
              <a:t>Styregruppe, der består af: </a:t>
            </a:r>
          </a:p>
          <a:p>
            <a:pPr lvl="1"/>
            <a:r>
              <a:rPr lang="da-DK" sz="1600" dirty="0"/>
              <a:t>Bjarne Fly, Varde Kommune</a:t>
            </a:r>
          </a:p>
          <a:p>
            <a:pPr lvl="1"/>
            <a:r>
              <a:rPr lang="da-DK" sz="1600" dirty="0"/>
              <a:t>Flemming S. Christensen, Silkeborg Kommune</a:t>
            </a:r>
          </a:p>
          <a:p>
            <a:pPr lvl="1"/>
            <a:r>
              <a:rPr lang="da-DK" sz="1600" dirty="0"/>
              <a:t>Gitte Wad, Fredericia Kommune</a:t>
            </a:r>
          </a:p>
          <a:p>
            <a:pPr lvl="1"/>
            <a:r>
              <a:rPr lang="da-DK" sz="1600" dirty="0"/>
              <a:t>Peter Munk, Aalborg Kommune</a:t>
            </a:r>
          </a:p>
          <a:p>
            <a:pPr lvl="1"/>
            <a:r>
              <a:rPr lang="da-DK" sz="1600" dirty="0"/>
              <a:t>Julie Leth, KL</a:t>
            </a:r>
          </a:p>
          <a:p>
            <a:pPr lvl="1"/>
            <a:r>
              <a:rPr lang="da-DK" sz="1600" dirty="0"/>
              <a:t>Vakant</a:t>
            </a:r>
          </a:p>
          <a:p>
            <a:r>
              <a:rPr lang="da-DK" sz="1600" dirty="0"/>
              <a:t>Projektgruppe, der varetager afholdelsen og melder tilbage til styregruppen:</a:t>
            </a:r>
          </a:p>
          <a:p>
            <a:pPr lvl="1"/>
            <a:r>
              <a:rPr lang="da-DK" sz="1600" dirty="0"/>
              <a:t>Jakob Lorenzen, Varde Kommune (projektleder)</a:t>
            </a:r>
          </a:p>
          <a:p>
            <a:pPr lvl="1"/>
            <a:r>
              <a:rPr lang="da-DK" sz="1600" dirty="0"/>
              <a:t>Gitte Merstrand, Silkeborg Kommune</a:t>
            </a:r>
          </a:p>
          <a:p>
            <a:pPr lvl="1"/>
            <a:r>
              <a:rPr lang="da-DK" sz="1600" dirty="0"/>
              <a:t>Jesper Hedegaard, KTC</a:t>
            </a:r>
          </a:p>
          <a:p>
            <a:pPr lvl="1"/>
            <a:r>
              <a:rPr lang="da-DK" sz="1600" dirty="0"/>
              <a:t>Mulighed for flere</a:t>
            </a:r>
          </a:p>
          <a:p>
            <a:pPr lvl="1"/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416743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ces Design | kpipeople.dk">
            <a:extLst>
              <a:ext uri="{FF2B5EF4-FFF2-40B4-BE49-F238E27FC236}">
                <a16:creationId xmlns:a16="http://schemas.microsoft.com/office/drawing/2014/main" id="{533A1981-F8D5-434E-A685-71A4339E2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r="15900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70B584-2BF7-4DA4-A80F-0D413619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da-DK" dirty="0"/>
              <a:t>Proces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2F2347-1C7B-477A-B9D8-54488011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Netværksmøderne afholdes ca. hver anden eller tredje måned. 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Møderne afholdes digitalt. 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Oplæg mv. lægges på netværkets side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alle møder gælder det, at der udfærdiges referat. 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Emner afgøres efter behov eller ønsker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a-DK" sz="1800" dirty="0">
                <a:latin typeface="Calibri" panose="020F0502020204030204" pitchFamily="34" charset="0"/>
                <a:cs typeface="Arial" panose="020B0604020202020204" pitchFamily="34" charset="0"/>
              </a:rPr>
              <a:t>Foreløbigt til udgangen af 2022. 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800336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vordan finder man et godt emne til specialet | Michael Lindahl">
            <a:extLst>
              <a:ext uri="{FF2B5EF4-FFF2-40B4-BE49-F238E27FC236}">
                <a16:creationId xmlns:a16="http://schemas.microsoft.com/office/drawing/2014/main" id="{E7781B32-C68D-4091-91C3-832759840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2147" b="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280BAE-6C84-40C9-A61A-BC74D936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12" y="356011"/>
            <a:ext cx="4782458" cy="1325563"/>
          </a:xfrm>
        </p:spPr>
        <p:txBody>
          <a:bodyPr>
            <a:normAutofit/>
          </a:bodyPr>
          <a:lstStyle/>
          <a:p>
            <a:r>
              <a:rPr lang="da-DK" dirty="0"/>
              <a:t>Emner for netværket: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728668-BB87-4963-97A2-BE8A39BE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12" y="1734843"/>
            <a:ext cx="6054283" cy="3181684"/>
          </a:xfrm>
        </p:spPr>
        <p:txBody>
          <a:bodyPr anchor="t">
            <a:no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Ladestanderbekendtgørelsen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Sikkerhedsudfordringer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 om infrastruktur for alternative drivmidler til transport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Snitfaldeproblematikker i en kommune i forhold til hvem der gør hvad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Afdækning og udbud af arealer til strategisk opsætning af ladestandere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Brugere-problematikker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 og by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Parkeringspladser vs. pladser til opladning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 aktører, som udruller ladeinfrastruktur.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laver vi et udbud?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Eksempler på strategier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Andet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1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613</Words>
  <Application>Microsoft Office PowerPoint</Application>
  <PresentationFormat>Widescreen</PresentationFormat>
  <Paragraphs>93</Paragraphs>
  <Slides>14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Office-tema</vt:lpstr>
      <vt:lpstr>KTC Netværk  for  Elladestandere</vt:lpstr>
      <vt:lpstr>Dagens program</vt:lpstr>
      <vt:lpstr>1. Velkomst</vt:lpstr>
      <vt:lpstr>2. Netværkets formål og organisering, med udgangspunkt i kommissorium </vt:lpstr>
      <vt:lpstr>Netværkets formål:</vt:lpstr>
      <vt:lpstr>Forventet output</vt:lpstr>
      <vt:lpstr>Kort om organisering</vt:lpstr>
      <vt:lpstr>Proces</vt:lpstr>
      <vt:lpstr>Emner for netværket:</vt:lpstr>
      <vt:lpstr>3. Drøftelser om indhold og ønsker til netværkets arbejde, herunder mødefrekvens </vt:lpstr>
      <vt:lpstr>Hvad er jeres ønsker og behov?</vt:lpstr>
      <vt:lpstr>4. Præsentation af netværksplatformen på ktc.dk </vt:lpstr>
      <vt:lpstr>5. Status på forslag til ”Lov om infrastruktur for alternative drivmidler til transport”, herunder høringssvar fra KL/KTC </vt:lpstr>
      <vt:lpstr>Kort om lovforslaget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KTC Netværk  for  Elladestandere</dc:title>
  <dc:creator>Jakob Knud Bro Lorenzen</dc:creator>
  <cp:lastModifiedBy>Jakob Knud Bro Lorenzen</cp:lastModifiedBy>
  <cp:revision>4</cp:revision>
  <dcterms:created xsi:type="dcterms:W3CDTF">2021-09-21T06:08:16Z</dcterms:created>
  <dcterms:modified xsi:type="dcterms:W3CDTF">2021-09-22T13:30:15Z</dcterms:modified>
</cp:coreProperties>
</file>