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64" r:id="rId5"/>
    <p:sldId id="277" r:id="rId6"/>
    <p:sldId id="278" r:id="rId7"/>
    <p:sldId id="279" r:id="rId8"/>
    <p:sldId id="288" r:id="rId9"/>
    <p:sldId id="280" r:id="rId10"/>
    <p:sldId id="281" r:id="rId11"/>
    <p:sldId id="282" r:id="rId12"/>
    <p:sldId id="283" r:id="rId13"/>
    <p:sldId id="285" r:id="rId14"/>
    <p:sldId id="284" r:id="rId15"/>
    <p:sldId id="286" r:id="rId16"/>
    <p:sldId id="267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B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yst layout 2 - Marker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1" autoAdjust="0"/>
    <p:restoredTop sz="94622" autoAdjust="0"/>
  </p:normalViewPr>
  <p:slideViewPr>
    <p:cSldViewPr snapToGrid="0" showGuides="1">
      <p:cViewPr varScale="1">
        <p:scale>
          <a:sx n="94" d="100"/>
          <a:sy n="94" d="100"/>
        </p:scale>
        <p:origin x="354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2A38B-F9FA-4036-A084-652409E98F08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436F85-577F-4A92-A47F-D540A2BCC82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09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820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581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081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891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8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emf"/><Relationship Id="rId5" Type="http://schemas.openxmlformats.org/officeDocument/2006/relationships/image" Target="../media/image19.jpg"/><Relationship Id="rId4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0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1.jpg"/><Relationship Id="rId4" Type="http://schemas.openxmlformats.org/officeDocument/2006/relationships/image" Target="../media/image10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2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emf"/><Relationship Id="rId5" Type="http://schemas.openxmlformats.org/officeDocument/2006/relationships/image" Target="../media/image23.jpg"/><Relationship Id="rId4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4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.emf"/><Relationship Id="rId2" Type="http://schemas.openxmlformats.org/officeDocument/2006/relationships/image" Target="../media/image25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6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emf"/><Relationship Id="rId4" Type="http://schemas.openxmlformats.org/officeDocument/2006/relationships/image" Target="../media/image27.jp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emf"/><Relationship Id="rId4" Type="http://schemas.openxmlformats.org/officeDocument/2006/relationships/image" Target="../media/image10.pn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4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led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5322" y="0"/>
            <a:ext cx="2642921" cy="1485900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/>
              <a:t>Indsæt titel</a:t>
            </a:r>
            <a:endParaRPr lang="en-GB" dirty="0"/>
          </a:p>
        </p:txBody>
      </p:sp>
      <p:sp>
        <p:nvSpPr>
          <p:cNvPr id="12" name="Pladsholder til sidefod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da-DK"/>
              <a:t>Indsæt emne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908174" y="2973600"/>
            <a:ext cx="9123364" cy="1411200"/>
          </a:xfrm>
        </p:spPr>
        <p:txBody>
          <a:bodyPr anchor="b"/>
          <a:lstStyle>
            <a:lvl1pPr algn="l">
              <a:lnSpc>
                <a:spcPct val="80000"/>
              </a:lnSpc>
              <a:defRPr sz="5000" b="0" cap="all" spc="-100" baseline="0">
                <a:latin typeface="Arial Black" panose="020B0A04020102020204" pitchFamily="34" charset="0"/>
              </a:defRPr>
            </a:lvl1pPr>
          </a:lstStyle>
          <a:p>
            <a:r>
              <a:rPr lang="da-DK" noProof="0" dirty="0"/>
              <a:t>Overskrift I to linjer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08174" y="4383656"/>
            <a:ext cx="9123363" cy="648000"/>
          </a:xfrm>
        </p:spPr>
        <p:txBody>
          <a:bodyPr/>
          <a:lstStyle>
            <a:lvl1pPr marL="0" indent="0" algn="l">
              <a:buNone/>
              <a:defRPr sz="1600" b="0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 noProof="0" dirty="0"/>
              <a:t>Klik, og tilføj sted og dato</a:t>
            </a:r>
          </a:p>
        </p:txBody>
      </p:sp>
      <p:sp>
        <p:nvSpPr>
          <p:cNvPr id="13" name="Pladsholder til slidenummer 12" hidden="1"/>
          <p:cNvSpPr>
            <a:spLocks noGrp="1"/>
          </p:cNvSpPr>
          <p:nvPr>
            <p:ph type="sldNum" sz="quarter" idx="12"/>
          </p:nvPr>
        </p:nvSpPr>
        <p:spPr>
          <a:xfrm>
            <a:off x="10465806" y="7139090"/>
            <a:ext cx="541920" cy="438620"/>
          </a:xfrm>
        </p:spPr>
        <p:txBody>
          <a:bodyPr/>
          <a:lstStyle>
            <a:lvl1pPr>
              <a:defRPr sz="100"/>
            </a:lvl1pPr>
          </a:lstStyle>
          <a:p>
            <a:fld id="{45D37B1E-C366-494F-A587-962AD9AABC83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0" name="Text Box 48"/>
          <p:cNvSpPr txBox="1">
            <a:spLocks noChangeArrowheads="1"/>
          </p:cNvSpPr>
          <p:nvPr userDrawn="1"/>
        </p:nvSpPr>
        <p:spPr bwMode="auto">
          <a:xfrm>
            <a:off x="-2545976" y="1548000"/>
            <a:ext cx="2403576" cy="1603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Titeldias</a:t>
            </a:r>
          </a:p>
          <a:p>
            <a:pPr algn="r" eaLnBrk="1" hangingPunct="1">
              <a:spcAft>
                <a:spcPts val="300"/>
              </a:spcAft>
              <a:defRPr/>
            </a:pP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Indsæt TITEL og EMNE</a:t>
            </a: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1. </a:t>
            </a:r>
            <a:r>
              <a:rPr lang="da-DK" altLang="da-DK" sz="1000" b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Klik</a:t>
            </a:r>
            <a:r>
              <a:rPr lang="da-DK" altLang="da-DK" sz="1000" b="0" baseline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 på</a:t>
            </a:r>
            <a:r>
              <a:rPr lang="da-DK" alt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 fanen </a:t>
            </a:r>
            <a:r>
              <a:rPr lang="da-DK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INDSÆT </a:t>
            </a:r>
            <a:r>
              <a:rPr lang="da-DK" alt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topmenuen </a:t>
            </a: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2.</a:t>
            </a:r>
            <a:r>
              <a:rPr lang="da-DK" alt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 Klik på </a:t>
            </a:r>
            <a:r>
              <a:rPr lang="da-DK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Sidehoved og Sidefod</a:t>
            </a:r>
            <a:endParaRPr lang="da-DK" altLang="da-DK" sz="1000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3.</a:t>
            </a: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 Dobbeltklik i feltet</a:t>
            </a:r>
            <a:r>
              <a:rPr lang="da-DK" sz="1000" baseline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 med</a:t>
            </a: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INDSÆT TITEL </a:t>
            </a:r>
            <a:r>
              <a:rPr lang="da-DK" sz="1000" b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og indsæt din </a:t>
            </a: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TITEL-tekst</a:t>
            </a:r>
            <a:endParaRPr lang="da-DK" sz="1000" b="0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4. </a:t>
            </a:r>
            <a:r>
              <a:rPr lang="da-DK" sz="1000" b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Dobbeltklik i feltet med </a:t>
            </a:r>
            <a:r>
              <a:rPr lang="da-DK" sz="1000" b="1" baseline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INDSÆT EMNE</a:t>
            </a:r>
            <a:r>
              <a:rPr lang="da-DK" sz="1000" baseline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 og indsæt din EMNE-tekst</a:t>
            </a:r>
            <a:endParaRPr lang="da-DK" sz="1000" b="1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5. </a:t>
            </a: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Vælg </a:t>
            </a: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Anvend på alle</a:t>
            </a:r>
          </a:p>
        </p:txBody>
      </p:sp>
      <p:sp>
        <p:nvSpPr>
          <p:cNvPr id="17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på slide i venstre side 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“drop ned” menuen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kan du vælge layout direkte 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slide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du laver et nyt slide</a:t>
            </a:r>
          </a:p>
        </p:txBody>
      </p:sp>
    </p:spTree>
    <p:extLst>
      <p:ext uri="{BB962C8B-B14F-4D97-AF65-F5344CB8AC3E}">
        <p14:creationId xmlns:p14="http://schemas.microsoft.com/office/powerpoint/2010/main" val="915213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 eller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Billed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5322" y="1529999"/>
            <a:ext cx="2642920" cy="1485899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  <p:pic>
        <p:nvPicPr>
          <p:cNvPr id="11" name="Billed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5323" y="0"/>
            <a:ext cx="2642920" cy="1485900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F3B7A"/>
                </a:solidFill>
              </a:defRPr>
            </a:lvl1pPr>
          </a:lstStyle>
          <a:p>
            <a:r>
              <a:rPr lang="da-DK" dirty="0"/>
              <a:t>Indsæt titel</a:t>
            </a:r>
            <a:endParaRPr lang="en-GB" dirty="0"/>
          </a:p>
        </p:txBody>
      </p:sp>
      <p:sp>
        <p:nvSpPr>
          <p:cNvPr id="9" name="Pladsholder til sidefod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F3B7A"/>
                </a:solidFill>
              </a:defRPr>
            </a:lvl1pPr>
          </a:lstStyle>
          <a:p>
            <a:r>
              <a:rPr lang="da-DK"/>
              <a:t>Indsæt emne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noProof="0" dirty="0"/>
              <a:t>Overskrift i maksimalt to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rIns="1548000"/>
          <a:lstStyle>
            <a:lvl1pPr>
              <a:defRPr/>
            </a:lvl1pPr>
          </a:lstStyle>
          <a:p>
            <a:pPr lvl="0"/>
            <a:r>
              <a:rPr lang="da-DK" noProof="0" dirty="0"/>
              <a:t>Indsæt tekst/punktopstilling eller klik på ikonerne for at indsætte tabel, graf, </a:t>
            </a:r>
            <a:r>
              <a:rPr lang="da-DK" noProof="0" dirty="0" err="1"/>
              <a:t>SmartArt</a:t>
            </a:r>
            <a:r>
              <a:rPr lang="da-DK" noProof="0" dirty="0"/>
              <a:t> eller video, brug andet layout til billedindsættelse (Billede)</a:t>
            </a:r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0" name="Pladsholder til sli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‹nr.›</a:t>
            </a:fld>
            <a:endParaRPr lang="en-GB" dirty="0"/>
          </a:p>
        </p:txBody>
      </p:sp>
      <p:grpSp>
        <p:nvGrpSpPr>
          <p:cNvPr id="13" name="Gruppe 12"/>
          <p:cNvGrpSpPr/>
          <p:nvPr userDrawn="1"/>
        </p:nvGrpSpPr>
        <p:grpSpPr>
          <a:xfrm>
            <a:off x="-2783394" y="3119096"/>
            <a:ext cx="2644131" cy="2405543"/>
            <a:chOff x="-2783394" y="2179188"/>
            <a:chExt cx="2644131" cy="2405543"/>
          </a:xfrm>
        </p:grpSpPr>
        <p:sp>
          <p:nvSpPr>
            <p:cNvPr id="14" name="AutoShape 4"/>
            <p:cNvSpPr>
              <a:spLocks/>
            </p:cNvSpPr>
            <p:nvPr userDrawn="1"/>
          </p:nvSpPr>
          <p:spPr bwMode="gray">
            <a:xfrm>
              <a:off x="-2783394" y="2179188"/>
              <a:ext cx="2637735" cy="2192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600"/>
                </a:spcAft>
                <a:defRPr/>
              </a:pPr>
              <a:r>
                <a:rPr lang="nb-NO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Tekst eller grafik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Tekst og punktopstilling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1= </a:t>
              </a:r>
              <a:r>
                <a:rPr lang="nb-NO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Underoverskrif</a:t>
              </a: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Klik</a:t>
              </a:r>
              <a:r>
                <a:rPr lang="nb-NO" altLang="da-DK" sz="1000" baseline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på </a:t>
              </a:r>
              <a:r>
                <a:rPr lang="nb-NO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TAB</a:t>
              </a: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-tasten én gang for at få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2 = Almindelig tekst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Klik på </a:t>
              </a:r>
              <a:r>
                <a:rPr lang="nb-NO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TAB</a:t>
              </a: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-tasten</a:t>
              </a:r>
              <a:r>
                <a:rPr lang="nb-NO" altLang="da-DK" sz="1000" baseline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én gang til for at få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3-5</a:t>
              </a:r>
              <a:r>
                <a:rPr lang="nb-NO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= </a:t>
              </a:r>
              <a:r>
                <a:rPr lang="nb-NO" alt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Punktopstilling</a:t>
              </a: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da-DK" alt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Tryk</a:t>
              </a: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ENTER </a:t>
              </a:r>
              <a:r>
                <a:rPr lang="da-DK" alt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ny linje.</a:t>
              </a:r>
              <a:r>
                <a:rPr lang="da-DK" altLang="da-DK" sz="1000" b="0" baseline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a-DK" alt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Brug </a:t>
              </a: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SHIFT+TAB</a:t>
              </a:r>
              <a:r>
                <a:rPr lang="da-DK" alt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-tasterne for at komme tilbage</a:t>
              </a:r>
              <a:endParaRPr lang="nb-NO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defRPr/>
              </a:pP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Alternativt kan </a:t>
              </a:r>
              <a:r>
                <a:rPr lang="nb-NO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Forøg og Formindsk listeniveau </a:t>
              </a: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bruges til at hoppe mellem </a:t>
              </a:r>
              <a:b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tekst-typografierne</a:t>
              </a:r>
              <a:endParaRPr lang="nb-NO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5" name="Gruppe 3"/>
            <p:cNvGrpSpPr>
              <a:grpSpLocks/>
            </p:cNvGrpSpPr>
            <p:nvPr userDrawn="1"/>
          </p:nvGrpSpPr>
          <p:grpSpPr bwMode="auto">
            <a:xfrm>
              <a:off x="-1066947" y="4384277"/>
              <a:ext cx="419099" cy="196850"/>
              <a:chOff x="2010094" y="2868664"/>
              <a:chExt cx="417987" cy="196850"/>
            </a:xfrm>
          </p:grpSpPr>
          <p:pic>
            <p:nvPicPr>
              <p:cNvPr id="19" name="Billede 5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10094" y="2868664"/>
                <a:ext cx="412750" cy="196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" name="Rounded Rectangle 12"/>
              <p:cNvSpPr/>
              <p:nvPr/>
            </p:nvSpPr>
            <p:spPr bwMode="auto">
              <a:xfrm>
                <a:off x="2231753" y="2879777"/>
                <a:ext cx="196328" cy="17462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GB" sz="2300" noProof="1">
                  <a:latin typeface="HelveticaNeueLT Std Lt Cn" pitchFamily="34" charset="0"/>
                </a:endParaRPr>
              </a:p>
            </p:txBody>
          </p:sp>
        </p:grpSp>
        <p:grpSp>
          <p:nvGrpSpPr>
            <p:cNvPr id="16" name="Gruppe 2"/>
            <p:cNvGrpSpPr>
              <a:grpSpLocks/>
            </p:cNvGrpSpPr>
            <p:nvPr userDrawn="1"/>
          </p:nvGrpSpPr>
          <p:grpSpPr bwMode="auto">
            <a:xfrm>
              <a:off x="-552013" y="4387881"/>
              <a:ext cx="412750" cy="196850"/>
              <a:chOff x="2542276" y="3303503"/>
              <a:chExt cx="413649" cy="196850"/>
            </a:xfrm>
          </p:grpSpPr>
          <p:pic>
            <p:nvPicPr>
              <p:cNvPr id="17" name="Billede 6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51113" y="3303503"/>
                <a:ext cx="404812" cy="196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" name="Rounded Rectangle 12"/>
              <p:cNvSpPr/>
              <p:nvPr/>
            </p:nvSpPr>
            <p:spPr bwMode="auto">
              <a:xfrm>
                <a:off x="2542276" y="3314616"/>
                <a:ext cx="197279" cy="17462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GB" sz="2300" noProof="1">
                  <a:latin typeface="HelveticaNeueLT Std Lt Cn" pitchFamily="34" charset="0"/>
                </a:endParaRPr>
              </a:p>
            </p:txBody>
          </p:sp>
        </p:grpSp>
      </p:grpSp>
      <p:sp>
        <p:nvSpPr>
          <p:cNvPr id="21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på slide i venstre side 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“drop ned” menuen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kan du vælge layout direkte 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slide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du laver et nyt slide</a:t>
            </a:r>
          </a:p>
        </p:txBody>
      </p:sp>
    </p:spTree>
    <p:extLst>
      <p:ext uri="{BB962C8B-B14F-4D97-AF65-F5344CB8AC3E}">
        <p14:creationId xmlns:p14="http://schemas.microsoft.com/office/powerpoint/2010/main" val="1396846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ekst eller grafik med k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Billede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5322" y="1530000"/>
            <a:ext cx="2642919" cy="1485898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  <p:sp>
        <p:nvSpPr>
          <p:cNvPr id="14" name="Grafik"/>
          <p:cNvSpPr>
            <a:spLocks/>
          </p:cNvSpPr>
          <p:nvPr userDrawn="1"/>
        </p:nvSpPr>
        <p:spPr bwMode="auto">
          <a:xfrm>
            <a:off x="0" y="1588"/>
            <a:ext cx="12189600" cy="6859588"/>
          </a:xfrm>
          <a:custGeom>
            <a:avLst/>
            <a:gdLst>
              <a:gd name="T0" fmla="*/ 7677 w 7677"/>
              <a:gd name="T1" fmla="*/ 499 h 4321"/>
              <a:gd name="T2" fmla="*/ 7677 w 7677"/>
              <a:gd name="T3" fmla="*/ 0 h 4321"/>
              <a:gd name="T4" fmla="*/ 0 w 7677"/>
              <a:gd name="T5" fmla="*/ 0 h 4321"/>
              <a:gd name="T6" fmla="*/ 0 w 7677"/>
              <a:gd name="T7" fmla="*/ 499 h 4321"/>
              <a:gd name="T8" fmla="*/ 0 w 7677"/>
              <a:gd name="T9" fmla="*/ 4321 h 4321"/>
              <a:gd name="T10" fmla="*/ 499 w 7677"/>
              <a:gd name="T11" fmla="*/ 4321 h 4321"/>
              <a:gd name="T12" fmla="*/ 499 w 7677"/>
              <a:gd name="T13" fmla="*/ 499 h 4321"/>
              <a:gd name="T14" fmla="*/ 7677 w 7677"/>
              <a:gd name="T15" fmla="*/ 499 h 4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677" h="4321">
                <a:moveTo>
                  <a:pt x="7677" y="499"/>
                </a:moveTo>
                <a:lnTo>
                  <a:pt x="7677" y="0"/>
                </a:lnTo>
                <a:lnTo>
                  <a:pt x="0" y="0"/>
                </a:lnTo>
                <a:lnTo>
                  <a:pt x="0" y="499"/>
                </a:lnTo>
                <a:lnTo>
                  <a:pt x="0" y="4321"/>
                </a:lnTo>
                <a:lnTo>
                  <a:pt x="499" y="4321"/>
                </a:lnTo>
                <a:lnTo>
                  <a:pt x="499" y="499"/>
                </a:lnTo>
                <a:lnTo>
                  <a:pt x="7677" y="499"/>
                </a:lnTo>
                <a:close/>
              </a:path>
            </a:pathLst>
          </a:custGeom>
          <a:solidFill>
            <a:srgbClr val="ECBE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/>
              <a:t>Indsæt titel</a:t>
            </a:r>
            <a:endParaRPr lang="en-GB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Indsæt emne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noProof="0" dirty="0"/>
              <a:t>Overskrift i maksimalt to linjer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08175" y="1898650"/>
            <a:ext cx="9116091" cy="3790950"/>
          </a:xfrm>
        </p:spPr>
        <p:txBody>
          <a:bodyPr rIns="1548000"/>
          <a:lstStyle>
            <a:lvl1pPr>
              <a:defRPr/>
            </a:lvl1pPr>
          </a:lstStyle>
          <a:p>
            <a:pPr lvl="0"/>
            <a:r>
              <a:rPr lang="da-DK" noProof="0" dirty="0"/>
              <a:t>Indsæt tekst/punktopstilling eller klik på ikonerne for at indsætte tabel, graf, </a:t>
            </a:r>
            <a:r>
              <a:rPr lang="da-DK" noProof="0" dirty="0" err="1"/>
              <a:t>SmartArt</a:t>
            </a:r>
            <a:r>
              <a:rPr lang="da-DK" noProof="0" dirty="0"/>
              <a:t> eller video, brug andet layout til billedindsættelse (Billede med kant)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‹nr.›</a:t>
            </a:fld>
            <a:endParaRPr lang="en-GB" dirty="0"/>
          </a:p>
        </p:txBody>
      </p:sp>
      <p:grpSp>
        <p:nvGrpSpPr>
          <p:cNvPr id="12" name="Gruppe 11"/>
          <p:cNvGrpSpPr/>
          <p:nvPr userDrawn="1"/>
        </p:nvGrpSpPr>
        <p:grpSpPr>
          <a:xfrm>
            <a:off x="-2783394" y="3119096"/>
            <a:ext cx="2644131" cy="2405543"/>
            <a:chOff x="-2783394" y="2179188"/>
            <a:chExt cx="2644131" cy="2405543"/>
          </a:xfrm>
        </p:grpSpPr>
        <p:sp>
          <p:nvSpPr>
            <p:cNvPr id="13" name="AutoShape 4"/>
            <p:cNvSpPr>
              <a:spLocks/>
            </p:cNvSpPr>
            <p:nvPr userDrawn="1"/>
          </p:nvSpPr>
          <p:spPr bwMode="gray">
            <a:xfrm>
              <a:off x="-2783394" y="2179188"/>
              <a:ext cx="2637735" cy="2192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600"/>
                </a:spcAft>
                <a:defRPr/>
              </a:pPr>
              <a:r>
                <a:rPr lang="nb-NO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Tekst eller grafik med kant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Tekst og punktopstilling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1= </a:t>
              </a:r>
              <a:r>
                <a:rPr lang="nb-NO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Underoverskrif</a:t>
              </a: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Klik</a:t>
              </a:r>
              <a:r>
                <a:rPr lang="nb-NO" altLang="da-DK" sz="1000" baseline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på </a:t>
              </a:r>
              <a:r>
                <a:rPr lang="nb-NO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TAB</a:t>
              </a: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-tasten én gang for at få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2 = Almindelig tekst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Klik på </a:t>
              </a:r>
              <a:r>
                <a:rPr lang="nb-NO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TAB</a:t>
              </a: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-tasten</a:t>
              </a:r>
              <a:r>
                <a:rPr lang="nb-NO" altLang="da-DK" sz="1000" baseline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én gang til for at få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3-5</a:t>
              </a:r>
              <a:r>
                <a:rPr lang="nb-NO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= </a:t>
              </a:r>
              <a:r>
                <a:rPr lang="nb-NO" alt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Punktopstilling</a:t>
              </a: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da-DK" alt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Tryk</a:t>
              </a: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ENTER </a:t>
              </a:r>
              <a:r>
                <a:rPr lang="da-DK" alt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ny linje.</a:t>
              </a:r>
              <a:r>
                <a:rPr lang="da-DK" altLang="da-DK" sz="1000" b="0" baseline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a-DK" alt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Brug </a:t>
              </a: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SHIFT+TAB</a:t>
              </a:r>
              <a:r>
                <a:rPr lang="da-DK" alt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-tasterne for at komme tilbage</a:t>
              </a:r>
              <a:endParaRPr lang="nb-NO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defRPr/>
              </a:pP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Alternativt kan </a:t>
              </a:r>
              <a:r>
                <a:rPr lang="nb-NO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Forøg og Formindsk listeniveau </a:t>
              </a: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bruges til at hoppe mellem </a:t>
              </a:r>
              <a:b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tekst-typografierne</a:t>
              </a:r>
              <a:endParaRPr lang="nb-NO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6" name="Gruppe 3"/>
            <p:cNvGrpSpPr>
              <a:grpSpLocks/>
            </p:cNvGrpSpPr>
            <p:nvPr userDrawn="1"/>
          </p:nvGrpSpPr>
          <p:grpSpPr bwMode="auto">
            <a:xfrm>
              <a:off x="-1066947" y="4384277"/>
              <a:ext cx="419099" cy="196850"/>
              <a:chOff x="2010094" y="2868664"/>
              <a:chExt cx="417987" cy="196850"/>
            </a:xfrm>
          </p:grpSpPr>
          <p:pic>
            <p:nvPicPr>
              <p:cNvPr id="20" name="Billede 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10094" y="2868664"/>
                <a:ext cx="412750" cy="196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" name="Rounded Rectangle 12"/>
              <p:cNvSpPr/>
              <p:nvPr/>
            </p:nvSpPr>
            <p:spPr bwMode="auto">
              <a:xfrm>
                <a:off x="2231753" y="2879777"/>
                <a:ext cx="196328" cy="17462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GB" sz="2300" noProof="1">
                  <a:latin typeface="HelveticaNeueLT Std Lt Cn" pitchFamily="34" charset="0"/>
                </a:endParaRPr>
              </a:p>
            </p:txBody>
          </p:sp>
        </p:grpSp>
        <p:grpSp>
          <p:nvGrpSpPr>
            <p:cNvPr id="17" name="Gruppe 2"/>
            <p:cNvGrpSpPr>
              <a:grpSpLocks/>
            </p:cNvGrpSpPr>
            <p:nvPr userDrawn="1"/>
          </p:nvGrpSpPr>
          <p:grpSpPr bwMode="auto">
            <a:xfrm>
              <a:off x="-552013" y="4387881"/>
              <a:ext cx="412750" cy="196850"/>
              <a:chOff x="2542276" y="3303503"/>
              <a:chExt cx="413649" cy="196850"/>
            </a:xfrm>
          </p:grpSpPr>
          <p:pic>
            <p:nvPicPr>
              <p:cNvPr id="18" name="Billede 6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51113" y="3303503"/>
                <a:ext cx="404812" cy="196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" name="Rounded Rectangle 12"/>
              <p:cNvSpPr/>
              <p:nvPr/>
            </p:nvSpPr>
            <p:spPr bwMode="auto">
              <a:xfrm>
                <a:off x="2542276" y="3314616"/>
                <a:ext cx="197279" cy="17462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GB" sz="2300" noProof="1">
                  <a:latin typeface="HelveticaNeueLT Std Lt Cn" pitchFamily="34" charset="0"/>
                </a:endParaRPr>
              </a:p>
            </p:txBody>
          </p:sp>
        </p:grpSp>
      </p:grpSp>
      <p:sp>
        <p:nvSpPr>
          <p:cNvPr id="22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på slide i venstre side 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“drop ned” menuen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kan du vælge layout direkte 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slide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du laver et nyt slide</a:t>
            </a:r>
          </a:p>
        </p:txBody>
      </p:sp>
      <p:pic>
        <p:nvPicPr>
          <p:cNvPr id="23" name="Billede 2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5322" y="0"/>
            <a:ext cx="2642919" cy="1485899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  <p:pic>
        <p:nvPicPr>
          <p:cNvPr id="25" name="Logo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6048293"/>
            <a:ext cx="689233" cy="417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07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bokse tekst eller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/>
              <a:t>Indsæt titel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Indsæt emne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/>
              <a:t>Overskrift i maksimalt to linjer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908175" y="1898650"/>
            <a:ext cx="4462463" cy="3790951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da-DK" noProof="0" dirty="0"/>
              <a:t>Indsæt tekst/punktopstilling eller klik på ikonerne for at indsætte tabel, graf, </a:t>
            </a:r>
            <a:r>
              <a:rPr lang="da-DK" noProof="0" dirty="0" err="1"/>
              <a:t>SmartArt</a:t>
            </a:r>
            <a:r>
              <a:rPr lang="da-DK" noProof="0" dirty="0"/>
              <a:t> eller video, brug andet layout til billede-indsættelse (To bokse tekst og billede)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67488" y="1898650"/>
            <a:ext cx="4462912" cy="3790951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​"/>
              <a:tabLst/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​"/>
              <a:tabLst/>
              <a:defRPr/>
            </a:pPr>
            <a:r>
              <a:rPr lang="da-DK" noProof="0" dirty="0"/>
              <a:t>Indsæt tekst/punktopstilling eller klik på ikonerne for at indsætte tabel, graf, </a:t>
            </a:r>
            <a:r>
              <a:rPr lang="da-DK" noProof="0" dirty="0" err="1"/>
              <a:t>SmartArt</a:t>
            </a:r>
            <a:r>
              <a:rPr lang="da-DK" noProof="0" dirty="0"/>
              <a:t> eller video, brug andet layout til billede-indsættelse (To bokse tekst og billede)</a:t>
            </a:r>
          </a:p>
          <a:p>
            <a:pPr lvl="0"/>
            <a:endParaRPr lang="da-DK" noProof="0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t>‹nr.›</a:t>
            </a:fld>
            <a:endParaRPr lang="en-GB" dirty="0"/>
          </a:p>
        </p:txBody>
      </p:sp>
      <p:pic>
        <p:nvPicPr>
          <p:cNvPr id="19" name="Billed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5322" y="0"/>
            <a:ext cx="2642919" cy="1485898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  <p:grpSp>
        <p:nvGrpSpPr>
          <p:cNvPr id="18" name="Gruppe 17"/>
          <p:cNvGrpSpPr/>
          <p:nvPr userDrawn="1"/>
        </p:nvGrpSpPr>
        <p:grpSpPr>
          <a:xfrm>
            <a:off x="-2783394" y="3119096"/>
            <a:ext cx="2644131" cy="2405543"/>
            <a:chOff x="-2783394" y="2179188"/>
            <a:chExt cx="2644131" cy="2405543"/>
          </a:xfrm>
        </p:grpSpPr>
        <p:sp>
          <p:nvSpPr>
            <p:cNvPr id="29" name="AutoShape 4"/>
            <p:cNvSpPr>
              <a:spLocks/>
            </p:cNvSpPr>
            <p:nvPr userDrawn="1"/>
          </p:nvSpPr>
          <p:spPr bwMode="gray">
            <a:xfrm>
              <a:off x="-2783394" y="2179188"/>
              <a:ext cx="2637735" cy="2192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600"/>
                </a:spcAft>
                <a:defRPr/>
              </a:pP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bokse tekst eller grafik</a:t>
              </a:r>
              <a:endParaRPr lang="nb-NO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Tekst og punktopstilling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1= </a:t>
              </a:r>
              <a:r>
                <a:rPr lang="nb-NO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Underoverskrif</a:t>
              </a: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Klik</a:t>
              </a:r>
              <a:r>
                <a:rPr lang="nb-NO" altLang="da-DK" sz="1000" baseline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på </a:t>
              </a:r>
              <a:r>
                <a:rPr lang="nb-NO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TAB</a:t>
              </a: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-tasten én gang for at få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2 = Almindelig tekst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Klik på </a:t>
              </a:r>
              <a:r>
                <a:rPr lang="nb-NO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TAB</a:t>
              </a: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-tasten</a:t>
              </a:r>
              <a:r>
                <a:rPr lang="nb-NO" altLang="da-DK" sz="1000" baseline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én gang til for at få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3-5</a:t>
              </a:r>
              <a:r>
                <a:rPr lang="nb-NO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= </a:t>
              </a:r>
              <a:r>
                <a:rPr lang="nb-NO" alt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Punktopstilling</a:t>
              </a: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da-DK" alt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Tryk</a:t>
              </a: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ENTER </a:t>
              </a:r>
              <a:r>
                <a:rPr lang="da-DK" alt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ny linje.</a:t>
              </a:r>
              <a:r>
                <a:rPr lang="da-DK" altLang="da-DK" sz="1000" b="0" baseline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a-DK" alt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Brug </a:t>
              </a: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SHIFT+TAB</a:t>
              </a:r>
              <a:r>
                <a:rPr lang="da-DK" alt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-tasterne for at komme tilbage</a:t>
              </a:r>
              <a:endParaRPr lang="nb-NO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defRPr/>
              </a:pP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Alternativt kan </a:t>
              </a:r>
              <a:r>
                <a:rPr lang="nb-NO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Forøg og Formindsk listeniveau </a:t>
              </a: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bruges til at hoppe mellem </a:t>
              </a:r>
              <a:b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tekst-typografierne</a:t>
              </a:r>
              <a:endParaRPr lang="nb-NO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0" name="Gruppe 3"/>
            <p:cNvGrpSpPr>
              <a:grpSpLocks/>
            </p:cNvGrpSpPr>
            <p:nvPr userDrawn="1"/>
          </p:nvGrpSpPr>
          <p:grpSpPr bwMode="auto">
            <a:xfrm>
              <a:off x="-1066947" y="4384277"/>
              <a:ext cx="419099" cy="196850"/>
              <a:chOff x="2010094" y="2868664"/>
              <a:chExt cx="417987" cy="196850"/>
            </a:xfrm>
          </p:grpSpPr>
          <p:pic>
            <p:nvPicPr>
              <p:cNvPr id="34" name="Billede 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10094" y="2868664"/>
                <a:ext cx="412750" cy="196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5" name="Rounded Rectangle 12"/>
              <p:cNvSpPr/>
              <p:nvPr/>
            </p:nvSpPr>
            <p:spPr bwMode="auto">
              <a:xfrm>
                <a:off x="2231753" y="2879777"/>
                <a:ext cx="196328" cy="17462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GB" sz="2300" noProof="1">
                  <a:latin typeface="HelveticaNeueLT Std Lt Cn" pitchFamily="34" charset="0"/>
                </a:endParaRPr>
              </a:p>
            </p:txBody>
          </p:sp>
        </p:grpSp>
        <p:grpSp>
          <p:nvGrpSpPr>
            <p:cNvPr id="31" name="Gruppe 2"/>
            <p:cNvGrpSpPr>
              <a:grpSpLocks/>
            </p:cNvGrpSpPr>
            <p:nvPr userDrawn="1"/>
          </p:nvGrpSpPr>
          <p:grpSpPr bwMode="auto">
            <a:xfrm>
              <a:off x="-552013" y="4387881"/>
              <a:ext cx="412750" cy="196850"/>
              <a:chOff x="2542276" y="3303503"/>
              <a:chExt cx="413649" cy="196850"/>
            </a:xfrm>
          </p:grpSpPr>
          <p:pic>
            <p:nvPicPr>
              <p:cNvPr id="32" name="Billede 6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51113" y="3303503"/>
                <a:ext cx="404812" cy="196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3" name="Rounded Rectangle 12"/>
              <p:cNvSpPr/>
              <p:nvPr/>
            </p:nvSpPr>
            <p:spPr bwMode="auto">
              <a:xfrm>
                <a:off x="2542276" y="3314616"/>
                <a:ext cx="197279" cy="17462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GB" sz="2300" noProof="1">
                  <a:latin typeface="HelveticaNeueLT Std Lt Cn" pitchFamily="34" charset="0"/>
                </a:endParaRPr>
              </a:p>
            </p:txBody>
          </p:sp>
        </p:grpSp>
      </p:grpSp>
      <p:sp>
        <p:nvSpPr>
          <p:cNvPr id="36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på slide i venstre side 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“drop ned” menuen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kan du vælge layout direkte 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slide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du laver et nyt slide</a:t>
            </a:r>
          </a:p>
        </p:txBody>
      </p:sp>
      <p:pic>
        <p:nvPicPr>
          <p:cNvPr id="21" name="Billede 2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5321" y="1530000"/>
            <a:ext cx="2642917" cy="1485897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</p:spTree>
    <p:extLst>
      <p:ext uri="{BB962C8B-B14F-4D97-AF65-F5344CB8AC3E}">
        <p14:creationId xmlns:p14="http://schemas.microsoft.com/office/powerpoint/2010/main" val="646104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 bokse tekst / grafik med k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Billede 2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5320" y="1530000"/>
            <a:ext cx="2642915" cy="1485897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  <p:sp>
        <p:nvSpPr>
          <p:cNvPr id="24" name="Grafik"/>
          <p:cNvSpPr>
            <a:spLocks/>
          </p:cNvSpPr>
          <p:nvPr userDrawn="1"/>
        </p:nvSpPr>
        <p:spPr bwMode="auto">
          <a:xfrm>
            <a:off x="0" y="1588"/>
            <a:ext cx="12189600" cy="6859588"/>
          </a:xfrm>
          <a:custGeom>
            <a:avLst/>
            <a:gdLst>
              <a:gd name="T0" fmla="*/ 7677 w 7677"/>
              <a:gd name="T1" fmla="*/ 499 h 4321"/>
              <a:gd name="T2" fmla="*/ 7677 w 7677"/>
              <a:gd name="T3" fmla="*/ 0 h 4321"/>
              <a:gd name="T4" fmla="*/ 0 w 7677"/>
              <a:gd name="T5" fmla="*/ 0 h 4321"/>
              <a:gd name="T6" fmla="*/ 0 w 7677"/>
              <a:gd name="T7" fmla="*/ 499 h 4321"/>
              <a:gd name="T8" fmla="*/ 0 w 7677"/>
              <a:gd name="T9" fmla="*/ 4321 h 4321"/>
              <a:gd name="T10" fmla="*/ 499 w 7677"/>
              <a:gd name="T11" fmla="*/ 4321 h 4321"/>
              <a:gd name="T12" fmla="*/ 499 w 7677"/>
              <a:gd name="T13" fmla="*/ 499 h 4321"/>
              <a:gd name="T14" fmla="*/ 7677 w 7677"/>
              <a:gd name="T15" fmla="*/ 499 h 4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677" h="4321">
                <a:moveTo>
                  <a:pt x="7677" y="499"/>
                </a:moveTo>
                <a:lnTo>
                  <a:pt x="7677" y="0"/>
                </a:lnTo>
                <a:lnTo>
                  <a:pt x="0" y="0"/>
                </a:lnTo>
                <a:lnTo>
                  <a:pt x="0" y="499"/>
                </a:lnTo>
                <a:lnTo>
                  <a:pt x="0" y="4321"/>
                </a:lnTo>
                <a:lnTo>
                  <a:pt x="499" y="4321"/>
                </a:lnTo>
                <a:lnTo>
                  <a:pt x="499" y="499"/>
                </a:lnTo>
                <a:lnTo>
                  <a:pt x="7677" y="499"/>
                </a:lnTo>
                <a:close/>
              </a:path>
            </a:pathLst>
          </a:custGeom>
          <a:solidFill>
            <a:srgbClr val="ECBE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/>
              <a:t>Indsæt titel</a:t>
            </a:r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Indsæt emne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/>
              <a:t>Overskrift i maksimalt to linjer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908175" y="1898650"/>
            <a:ext cx="4462463" cy="379095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Indsæt tekst/punktopstilling eller klik på ikonerne for at indsætte tabel, graf, </a:t>
            </a:r>
            <a:r>
              <a:rPr lang="da-DK" noProof="0" dirty="0" err="1"/>
              <a:t>SmartArt</a:t>
            </a:r>
            <a:r>
              <a:rPr lang="da-DK" noProof="0" dirty="0"/>
              <a:t> eller video, brug andet layout til billede-indsættelse (To bokse tekst og billede m kant)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6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67488" y="1898651"/>
            <a:ext cx="4462912" cy="3790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Indsæt tekst/punktopstilling eller klik på ikonerne for at indsætte tabel, graf, </a:t>
            </a:r>
            <a:r>
              <a:rPr lang="da-DK" noProof="0" dirty="0" err="1"/>
              <a:t>SmartArt</a:t>
            </a:r>
            <a:r>
              <a:rPr lang="da-DK" noProof="0" dirty="0"/>
              <a:t> eller video , brug andet layout til billede-indsættelse (To bokse tekst og billede m kant)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‹nr.›</a:t>
            </a:fld>
            <a:endParaRPr lang="en-GB" dirty="0"/>
          </a:p>
        </p:txBody>
      </p:sp>
      <p:grpSp>
        <p:nvGrpSpPr>
          <p:cNvPr id="20" name="Gruppe 19"/>
          <p:cNvGrpSpPr/>
          <p:nvPr userDrawn="1"/>
        </p:nvGrpSpPr>
        <p:grpSpPr>
          <a:xfrm>
            <a:off x="-2783394" y="3119096"/>
            <a:ext cx="2644131" cy="2405543"/>
            <a:chOff x="-2783394" y="2179188"/>
            <a:chExt cx="2644131" cy="2405543"/>
          </a:xfrm>
        </p:grpSpPr>
        <p:sp>
          <p:nvSpPr>
            <p:cNvPr id="21" name="AutoShape 4"/>
            <p:cNvSpPr>
              <a:spLocks/>
            </p:cNvSpPr>
            <p:nvPr userDrawn="1"/>
          </p:nvSpPr>
          <p:spPr bwMode="gray">
            <a:xfrm>
              <a:off x="-2783394" y="2179188"/>
              <a:ext cx="2637735" cy="2192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600"/>
                </a:spcAft>
                <a:defRPr/>
              </a:pP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bokse tekst / grafik med kant</a:t>
              </a:r>
              <a:endParaRPr lang="nb-NO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Tekst og punktopstilling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1= </a:t>
              </a:r>
              <a:r>
                <a:rPr lang="nb-NO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Underoverskrif</a:t>
              </a: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Klik</a:t>
              </a:r>
              <a:r>
                <a:rPr lang="nb-NO" altLang="da-DK" sz="1000" baseline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på </a:t>
              </a:r>
              <a:r>
                <a:rPr lang="nb-NO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TAB</a:t>
              </a: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-tasten én gang for at få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2 = Almindelig tekst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Klik på </a:t>
              </a:r>
              <a:r>
                <a:rPr lang="nb-NO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TAB</a:t>
              </a: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-tasten</a:t>
              </a:r>
              <a:r>
                <a:rPr lang="nb-NO" altLang="da-DK" sz="1000" baseline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én gang til for at få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3-5</a:t>
              </a:r>
              <a:r>
                <a:rPr lang="nb-NO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= </a:t>
              </a:r>
              <a:r>
                <a:rPr lang="nb-NO" alt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Punktopstilling</a:t>
              </a: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da-DK" alt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Tryk</a:t>
              </a: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ENTER </a:t>
              </a:r>
              <a:r>
                <a:rPr lang="da-DK" alt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ny linje.</a:t>
              </a:r>
              <a:r>
                <a:rPr lang="da-DK" altLang="da-DK" sz="1000" b="0" baseline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a-DK" alt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Brug </a:t>
              </a: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SHIFT+TAB</a:t>
              </a:r>
              <a:r>
                <a:rPr lang="da-DK" alt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-tasterne for at komme tilbage</a:t>
              </a:r>
              <a:endParaRPr lang="nb-NO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defRPr/>
              </a:pP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Alternativt kan </a:t>
              </a:r>
              <a:r>
                <a:rPr lang="nb-NO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Forøg og Formindsk listeniveau </a:t>
              </a: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bruges til at hoppe mellem </a:t>
              </a:r>
              <a:b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tekst-typografierne</a:t>
              </a:r>
              <a:endParaRPr lang="nb-NO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2" name="Gruppe 3"/>
            <p:cNvGrpSpPr>
              <a:grpSpLocks/>
            </p:cNvGrpSpPr>
            <p:nvPr userDrawn="1"/>
          </p:nvGrpSpPr>
          <p:grpSpPr bwMode="auto">
            <a:xfrm>
              <a:off x="-1066947" y="4384277"/>
              <a:ext cx="419099" cy="196850"/>
              <a:chOff x="2010094" y="2868664"/>
              <a:chExt cx="417987" cy="196850"/>
            </a:xfrm>
          </p:grpSpPr>
          <p:pic>
            <p:nvPicPr>
              <p:cNvPr id="39" name="Billede 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10094" y="2868664"/>
                <a:ext cx="412750" cy="196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" name="Rounded Rectangle 12"/>
              <p:cNvSpPr/>
              <p:nvPr/>
            </p:nvSpPr>
            <p:spPr bwMode="auto">
              <a:xfrm>
                <a:off x="2231753" y="2879777"/>
                <a:ext cx="196328" cy="17462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GB" sz="2300" noProof="1">
                  <a:latin typeface="HelveticaNeueLT Std Lt Cn" pitchFamily="34" charset="0"/>
                </a:endParaRPr>
              </a:p>
            </p:txBody>
          </p:sp>
        </p:grpSp>
        <p:grpSp>
          <p:nvGrpSpPr>
            <p:cNvPr id="25" name="Gruppe 2"/>
            <p:cNvGrpSpPr>
              <a:grpSpLocks/>
            </p:cNvGrpSpPr>
            <p:nvPr userDrawn="1"/>
          </p:nvGrpSpPr>
          <p:grpSpPr bwMode="auto">
            <a:xfrm>
              <a:off x="-552013" y="4387881"/>
              <a:ext cx="412750" cy="196850"/>
              <a:chOff x="2542276" y="3303503"/>
              <a:chExt cx="413649" cy="196850"/>
            </a:xfrm>
          </p:grpSpPr>
          <p:pic>
            <p:nvPicPr>
              <p:cNvPr id="37" name="Billede 6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51113" y="3303503"/>
                <a:ext cx="404812" cy="196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8" name="Rounded Rectangle 12"/>
              <p:cNvSpPr/>
              <p:nvPr/>
            </p:nvSpPr>
            <p:spPr bwMode="auto">
              <a:xfrm>
                <a:off x="2542276" y="3314616"/>
                <a:ext cx="197279" cy="17462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GB" sz="2300" noProof="1">
                  <a:latin typeface="HelveticaNeueLT Std Lt Cn" pitchFamily="34" charset="0"/>
                </a:endParaRPr>
              </a:p>
            </p:txBody>
          </p:sp>
        </p:grpSp>
      </p:grpSp>
      <p:sp>
        <p:nvSpPr>
          <p:cNvPr id="41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på slide i venstre side 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“drop ned” menuen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kan du vælge layout direkte 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slide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du laver et nyt slide</a:t>
            </a:r>
          </a:p>
        </p:txBody>
      </p:sp>
      <p:pic>
        <p:nvPicPr>
          <p:cNvPr id="29" name="Billede 2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5321" y="0"/>
            <a:ext cx="2642917" cy="1485897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  <p:pic>
        <p:nvPicPr>
          <p:cNvPr id="27" name="Logo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6048293"/>
            <a:ext cx="689233" cy="417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550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bokse teks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/>
              <a:t>Indsæt titel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Indsæt emne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t>‹nr.›</a:t>
            </a:fld>
            <a:endParaRPr lang="en-GB" dirty="0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/>
              <a:t>Overskrift i maksimalt to linjer</a:t>
            </a:r>
            <a:endParaRPr lang="da-DK" dirty="0"/>
          </a:p>
        </p:txBody>
      </p:sp>
      <p:sp>
        <p:nvSpPr>
          <p:cNvPr id="12" name="Pladsholder til billede 2"/>
          <p:cNvSpPr>
            <a:spLocks noGrp="1"/>
          </p:cNvSpPr>
          <p:nvPr>
            <p:ph type="pic" sz="quarter" idx="14"/>
          </p:nvPr>
        </p:nvSpPr>
        <p:spPr>
          <a:xfrm>
            <a:off x="6567488" y="1941513"/>
            <a:ext cx="4462912" cy="3724926"/>
          </a:xfrm>
          <a:solidFill>
            <a:srgbClr val="9B9B9B"/>
          </a:solidFill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på ikonet for at tilføje et billede</a:t>
            </a:r>
          </a:p>
        </p:txBody>
      </p:sp>
      <p:sp>
        <p:nvSpPr>
          <p:cNvPr id="10" name="Pladsholder til tekst 3"/>
          <p:cNvSpPr>
            <a:spLocks noGrp="1"/>
          </p:cNvSpPr>
          <p:nvPr>
            <p:ph type="body" sz="quarter" idx="13" hasCustomPrompt="1"/>
          </p:nvPr>
        </p:nvSpPr>
        <p:spPr>
          <a:xfrm>
            <a:off x="1908175" y="1898650"/>
            <a:ext cx="4462463" cy="3790953"/>
          </a:xfrm>
        </p:spPr>
        <p:txBody>
          <a:bodyPr/>
          <a:lstStyle>
            <a:lvl1pPr>
              <a:defRPr baseline="0"/>
            </a:lvl1pPr>
            <a:lvl2pPr>
              <a:defRPr/>
            </a:lvl2pPr>
          </a:lstStyle>
          <a:p>
            <a:pPr lvl="0"/>
            <a:r>
              <a:rPr lang="da-DK" dirty="0"/>
              <a:t>Indsæt tekst eller punktopstilling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38" name="Billede 3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3091" y="0"/>
            <a:ext cx="2638457" cy="1485898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  <p:grpSp>
        <p:nvGrpSpPr>
          <p:cNvPr id="22" name="Gruppe 21"/>
          <p:cNvGrpSpPr/>
          <p:nvPr userDrawn="1"/>
        </p:nvGrpSpPr>
        <p:grpSpPr>
          <a:xfrm>
            <a:off x="-2783394" y="1548000"/>
            <a:ext cx="2637735" cy="2220783"/>
            <a:chOff x="-2783394" y="2179188"/>
            <a:chExt cx="2637735" cy="2220783"/>
          </a:xfrm>
        </p:grpSpPr>
        <p:sp>
          <p:nvSpPr>
            <p:cNvPr id="23" name="AutoShape 4"/>
            <p:cNvSpPr>
              <a:spLocks/>
            </p:cNvSpPr>
            <p:nvPr userDrawn="1"/>
          </p:nvSpPr>
          <p:spPr bwMode="gray">
            <a:xfrm>
              <a:off x="-2783394" y="2179188"/>
              <a:ext cx="2637735" cy="2192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600"/>
                </a:spcAft>
                <a:defRPr/>
              </a:pP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bokse tekst og billede</a:t>
              </a:r>
              <a:endParaRPr lang="nb-NO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Tekst og punktopstilling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1= </a:t>
              </a:r>
              <a:r>
                <a:rPr lang="nb-NO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Underoverskrif</a:t>
              </a: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Klik</a:t>
              </a:r>
              <a:r>
                <a:rPr lang="nb-NO" altLang="da-DK" sz="1000" baseline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på </a:t>
              </a:r>
              <a:r>
                <a:rPr lang="nb-NO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TAB</a:t>
              </a: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-tasten én gang for at få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2 = Almindelig tekst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Klik på </a:t>
              </a:r>
              <a:r>
                <a:rPr lang="nb-NO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TAB</a:t>
              </a: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-tasten</a:t>
              </a:r>
              <a:r>
                <a:rPr lang="nb-NO" altLang="da-DK" sz="1000" baseline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én gang til for at få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3-5</a:t>
              </a:r>
              <a:r>
                <a:rPr lang="nb-NO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= </a:t>
              </a:r>
              <a:r>
                <a:rPr lang="nb-NO" alt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Punktopstilling</a:t>
              </a: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da-DK" alt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Tryk</a:t>
              </a: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ENTER </a:t>
              </a:r>
              <a:r>
                <a:rPr lang="da-DK" alt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ny linje.</a:t>
              </a:r>
              <a:r>
                <a:rPr lang="da-DK" altLang="da-DK" sz="1000" b="0" baseline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a-DK" alt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Brug </a:t>
              </a: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SHIFT+TAB</a:t>
              </a:r>
              <a:r>
                <a:rPr lang="da-DK" alt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-tasterne for at komme tilbage</a:t>
              </a:r>
              <a:endParaRPr lang="nb-NO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defRPr/>
              </a:pP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Alternativt kan </a:t>
              </a:r>
              <a:r>
                <a:rPr lang="nb-NO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Forøg og Formindsk listeniveau </a:t>
              </a: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bruges til at hoppe mellem </a:t>
              </a:r>
              <a:b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tekst-typografierne</a:t>
              </a:r>
              <a:endParaRPr lang="nb-NO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4" name="Gruppe 3"/>
            <p:cNvGrpSpPr>
              <a:grpSpLocks/>
            </p:cNvGrpSpPr>
            <p:nvPr userDrawn="1"/>
          </p:nvGrpSpPr>
          <p:grpSpPr bwMode="auto">
            <a:xfrm>
              <a:off x="-2180364" y="4199517"/>
              <a:ext cx="419099" cy="196850"/>
              <a:chOff x="899631" y="2683904"/>
              <a:chExt cx="417987" cy="196850"/>
            </a:xfrm>
          </p:grpSpPr>
          <p:pic>
            <p:nvPicPr>
              <p:cNvPr id="40" name="Billede 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99631" y="2683904"/>
                <a:ext cx="412750" cy="196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1" name="Rounded Rectangle 12"/>
              <p:cNvSpPr/>
              <p:nvPr/>
            </p:nvSpPr>
            <p:spPr bwMode="auto">
              <a:xfrm>
                <a:off x="1121290" y="2695017"/>
                <a:ext cx="196328" cy="17462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GB" sz="2300" noProof="1">
                  <a:latin typeface="HelveticaNeueLT Std Lt Cn" pitchFamily="34" charset="0"/>
                </a:endParaRPr>
              </a:p>
            </p:txBody>
          </p:sp>
        </p:grpSp>
        <p:grpSp>
          <p:nvGrpSpPr>
            <p:cNvPr id="25" name="Gruppe 2"/>
            <p:cNvGrpSpPr>
              <a:grpSpLocks/>
            </p:cNvGrpSpPr>
            <p:nvPr userDrawn="1"/>
          </p:nvGrpSpPr>
          <p:grpSpPr bwMode="auto">
            <a:xfrm>
              <a:off x="-1665430" y="4203121"/>
              <a:ext cx="412750" cy="196850"/>
              <a:chOff x="1426434" y="3118743"/>
              <a:chExt cx="413649" cy="196850"/>
            </a:xfrm>
          </p:grpSpPr>
          <p:pic>
            <p:nvPicPr>
              <p:cNvPr id="26" name="Billede 6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5271" y="3118743"/>
                <a:ext cx="404812" cy="196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9" name="Rounded Rectangle 12"/>
              <p:cNvSpPr/>
              <p:nvPr/>
            </p:nvSpPr>
            <p:spPr bwMode="auto">
              <a:xfrm>
                <a:off x="1426434" y="3129856"/>
                <a:ext cx="197279" cy="17462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GB" sz="2300" noProof="1">
                  <a:latin typeface="HelveticaNeueLT Std Lt Cn" pitchFamily="34" charset="0"/>
                </a:endParaRPr>
              </a:p>
            </p:txBody>
          </p:sp>
        </p:grpSp>
      </p:grpSp>
      <p:grpSp>
        <p:nvGrpSpPr>
          <p:cNvPr id="42" name="Gruppe 41"/>
          <p:cNvGrpSpPr/>
          <p:nvPr userDrawn="1"/>
        </p:nvGrpSpPr>
        <p:grpSpPr>
          <a:xfrm>
            <a:off x="-2781153" y="3798092"/>
            <a:ext cx="2641303" cy="2091399"/>
            <a:chOff x="-2748102" y="1898650"/>
            <a:chExt cx="2641303" cy="2091399"/>
          </a:xfrm>
        </p:grpSpPr>
        <p:sp>
          <p:nvSpPr>
            <p:cNvPr id="43" name="TextBox 5"/>
            <p:cNvSpPr txBox="1">
              <a:spLocks noChangeArrowheads="1"/>
            </p:cNvSpPr>
            <p:nvPr userDrawn="1"/>
          </p:nvSpPr>
          <p:spPr bwMode="auto">
            <a:xfrm>
              <a:off x="-2748102" y="1898650"/>
              <a:ext cx="2641303" cy="1705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Aft>
                  <a:spcPts val="300"/>
                </a:spcAft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 baggrundsbillede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1.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Klik på den grå baggrund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2. </a:t>
              </a:r>
              <a:r>
                <a:rPr 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Klik på fanen </a:t>
              </a: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</a:t>
              </a:r>
              <a:r>
                <a:rPr 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og </a:t>
              </a:r>
              <a:br>
                <a:rPr 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klik på knappen Billeder 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3. </a:t>
              </a:r>
              <a:r>
                <a:rPr 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Find ønsket</a:t>
              </a:r>
              <a:r>
                <a:rPr lang="da-DK" sz="1000" b="0" baseline="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billede og klik </a:t>
              </a:r>
              <a:r>
                <a:rPr lang="da-DK" sz="1000" b="1" baseline="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4. Klik </a:t>
              </a: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Beskær 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for at ændre</a:t>
              </a:r>
              <a:b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billedets fokus/størrelse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5. </a:t>
              </a: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Ønsker du at skalere billedet, </a:t>
              </a:r>
              <a:b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</a:b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så hold </a:t>
              </a: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SHIFT</a:t>
              </a: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-knappen nede, mens </a:t>
              </a:r>
              <a:b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</a:b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der trækkes i billedets hjørner  </a:t>
              </a:r>
            </a:p>
          </p:txBody>
        </p:sp>
        <p:grpSp>
          <p:nvGrpSpPr>
            <p:cNvPr id="44" name="Gruppe 57"/>
            <p:cNvGrpSpPr>
              <a:grpSpLocks/>
            </p:cNvGrpSpPr>
            <p:nvPr/>
          </p:nvGrpSpPr>
          <p:grpSpPr bwMode="auto">
            <a:xfrm>
              <a:off x="-454060" y="3593903"/>
              <a:ext cx="330033" cy="396146"/>
              <a:chOff x="1018031" y="5113037"/>
              <a:chExt cx="373412" cy="448177"/>
            </a:xfrm>
          </p:grpSpPr>
          <p:pic>
            <p:nvPicPr>
              <p:cNvPr id="46" name="Billede 58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8031" y="5134460"/>
                <a:ext cx="373412" cy="426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7" name="Rounded Rectangle 25"/>
              <p:cNvSpPr/>
              <p:nvPr/>
            </p:nvSpPr>
            <p:spPr bwMode="auto">
              <a:xfrm>
                <a:off x="1023497" y="5113037"/>
                <a:ext cx="210151" cy="17241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da-DK" sz="2000" noProof="1"/>
              </a:p>
            </p:txBody>
          </p:sp>
        </p:grpSp>
        <p:pic>
          <p:nvPicPr>
            <p:cNvPr id="45" name="Billede 56"/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046164" y="2756287"/>
              <a:ext cx="373380" cy="327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8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på slide i venstre side 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“drop ned” menuen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kan du vælge layout direkte 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slide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du laver et nyt slide</a:t>
            </a:r>
          </a:p>
        </p:txBody>
      </p:sp>
    </p:spTree>
    <p:extLst>
      <p:ext uri="{BB962C8B-B14F-4D97-AF65-F5344CB8AC3E}">
        <p14:creationId xmlns:p14="http://schemas.microsoft.com/office/powerpoint/2010/main" val="365470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 bokse tekst og billede m k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Billede 3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2800" y="1973"/>
            <a:ext cx="2637874" cy="1481952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  <p:sp>
        <p:nvSpPr>
          <p:cNvPr id="29" name="Grafik"/>
          <p:cNvSpPr>
            <a:spLocks/>
          </p:cNvSpPr>
          <p:nvPr userDrawn="1"/>
        </p:nvSpPr>
        <p:spPr bwMode="auto">
          <a:xfrm>
            <a:off x="0" y="1588"/>
            <a:ext cx="12189600" cy="6859588"/>
          </a:xfrm>
          <a:custGeom>
            <a:avLst/>
            <a:gdLst>
              <a:gd name="T0" fmla="*/ 7677 w 7677"/>
              <a:gd name="T1" fmla="*/ 499 h 4321"/>
              <a:gd name="T2" fmla="*/ 7677 w 7677"/>
              <a:gd name="T3" fmla="*/ 0 h 4321"/>
              <a:gd name="T4" fmla="*/ 0 w 7677"/>
              <a:gd name="T5" fmla="*/ 0 h 4321"/>
              <a:gd name="T6" fmla="*/ 0 w 7677"/>
              <a:gd name="T7" fmla="*/ 499 h 4321"/>
              <a:gd name="T8" fmla="*/ 0 w 7677"/>
              <a:gd name="T9" fmla="*/ 4321 h 4321"/>
              <a:gd name="T10" fmla="*/ 499 w 7677"/>
              <a:gd name="T11" fmla="*/ 4321 h 4321"/>
              <a:gd name="T12" fmla="*/ 499 w 7677"/>
              <a:gd name="T13" fmla="*/ 499 h 4321"/>
              <a:gd name="T14" fmla="*/ 7677 w 7677"/>
              <a:gd name="T15" fmla="*/ 499 h 4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677" h="4321">
                <a:moveTo>
                  <a:pt x="7677" y="499"/>
                </a:moveTo>
                <a:lnTo>
                  <a:pt x="7677" y="0"/>
                </a:lnTo>
                <a:lnTo>
                  <a:pt x="0" y="0"/>
                </a:lnTo>
                <a:lnTo>
                  <a:pt x="0" y="499"/>
                </a:lnTo>
                <a:lnTo>
                  <a:pt x="0" y="4321"/>
                </a:lnTo>
                <a:lnTo>
                  <a:pt x="499" y="4321"/>
                </a:lnTo>
                <a:lnTo>
                  <a:pt x="499" y="499"/>
                </a:lnTo>
                <a:lnTo>
                  <a:pt x="7677" y="499"/>
                </a:lnTo>
                <a:close/>
              </a:path>
            </a:pathLst>
          </a:custGeom>
          <a:solidFill>
            <a:srgbClr val="ECBE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a-DK" dirty="0"/>
              <a:t>Indsæt titel</a:t>
            </a:r>
            <a:endParaRPr lang="en-GB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a-DK"/>
              <a:t>Indsæt emne</a:t>
            </a:r>
            <a:endParaRPr lang="en-GB" dirty="0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/>
              <a:t>Overskrift i maksimalt to linjer</a:t>
            </a:r>
            <a:endParaRPr lang="da-DK" dirty="0"/>
          </a:p>
        </p:txBody>
      </p:sp>
      <p:sp>
        <p:nvSpPr>
          <p:cNvPr id="12" name="Pladsholder til billede 2"/>
          <p:cNvSpPr>
            <a:spLocks noGrp="1"/>
          </p:cNvSpPr>
          <p:nvPr>
            <p:ph type="pic" sz="quarter" idx="14"/>
          </p:nvPr>
        </p:nvSpPr>
        <p:spPr>
          <a:xfrm>
            <a:off x="6566399" y="1941513"/>
            <a:ext cx="4464000" cy="3724925"/>
          </a:xfrm>
          <a:solidFill>
            <a:srgbClr val="9B9B9B"/>
          </a:solidFill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på ikonet for at tilføje et billede</a:t>
            </a:r>
          </a:p>
        </p:txBody>
      </p:sp>
      <p:sp>
        <p:nvSpPr>
          <p:cNvPr id="10" name="Pladsholder til tekst 3"/>
          <p:cNvSpPr>
            <a:spLocks noGrp="1"/>
          </p:cNvSpPr>
          <p:nvPr>
            <p:ph type="body" sz="quarter" idx="13" hasCustomPrompt="1"/>
          </p:nvPr>
        </p:nvSpPr>
        <p:spPr>
          <a:xfrm>
            <a:off x="1908175" y="1898650"/>
            <a:ext cx="4462464" cy="3790953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da-DK" dirty="0"/>
              <a:t>Indsæt tekst eller punktopstilling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‹nr.›</a:t>
            </a:fld>
            <a:endParaRPr lang="en-GB" dirty="0"/>
          </a:p>
        </p:txBody>
      </p:sp>
      <p:grpSp>
        <p:nvGrpSpPr>
          <p:cNvPr id="25" name="Gruppe 24"/>
          <p:cNvGrpSpPr/>
          <p:nvPr userDrawn="1"/>
        </p:nvGrpSpPr>
        <p:grpSpPr>
          <a:xfrm>
            <a:off x="-2783394" y="1548000"/>
            <a:ext cx="2637735" cy="2220783"/>
            <a:chOff x="-2783394" y="2179188"/>
            <a:chExt cx="2637735" cy="2220783"/>
          </a:xfrm>
        </p:grpSpPr>
        <p:sp>
          <p:nvSpPr>
            <p:cNvPr id="26" name="AutoShape 4"/>
            <p:cNvSpPr>
              <a:spLocks/>
            </p:cNvSpPr>
            <p:nvPr userDrawn="1"/>
          </p:nvSpPr>
          <p:spPr bwMode="gray">
            <a:xfrm>
              <a:off x="-2783394" y="2179188"/>
              <a:ext cx="2637735" cy="2192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600"/>
                </a:spcAft>
                <a:defRPr/>
              </a:pP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bokse tekst og billede med kant</a:t>
              </a:r>
              <a:endParaRPr lang="nb-NO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Tekst og punktopstilling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1= </a:t>
              </a:r>
              <a:r>
                <a:rPr lang="nb-NO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Underoverskrif</a:t>
              </a: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Klik</a:t>
              </a:r>
              <a:r>
                <a:rPr lang="nb-NO" altLang="da-DK" sz="1000" baseline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på </a:t>
              </a:r>
              <a:r>
                <a:rPr lang="nb-NO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TAB</a:t>
              </a: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-tasten én gang for at få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2 = Almindelig tekst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Klik på </a:t>
              </a:r>
              <a:r>
                <a:rPr lang="nb-NO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TAB</a:t>
              </a: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-tasten</a:t>
              </a:r>
              <a:r>
                <a:rPr lang="nb-NO" altLang="da-DK" sz="1000" baseline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én gang til for at få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3-5</a:t>
              </a:r>
              <a:r>
                <a:rPr lang="nb-NO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= </a:t>
              </a:r>
              <a:r>
                <a:rPr lang="nb-NO" alt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Punktopstilling</a:t>
              </a: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da-DK" alt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Tryk</a:t>
              </a: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ENTER </a:t>
              </a:r>
              <a:r>
                <a:rPr lang="da-DK" alt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ny linje.</a:t>
              </a:r>
              <a:r>
                <a:rPr lang="da-DK" altLang="da-DK" sz="1000" b="0" baseline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a-DK" alt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Brug </a:t>
              </a: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SHIFT+TAB</a:t>
              </a:r>
              <a:r>
                <a:rPr lang="da-DK" alt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-tasterne for at komme tilbage</a:t>
              </a:r>
              <a:endParaRPr lang="nb-NO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defRPr/>
              </a:pP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Alternativt kan </a:t>
              </a:r>
              <a:r>
                <a:rPr lang="nb-NO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Forøg og Formindsk listeniveau </a:t>
              </a: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bruges til at hoppe mellem </a:t>
              </a:r>
              <a:b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tekst-typografierne</a:t>
              </a:r>
              <a:endParaRPr lang="nb-NO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7" name="Gruppe 3"/>
            <p:cNvGrpSpPr>
              <a:grpSpLocks/>
            </p:cNvGrpSpPr>
            <p:nvPr userDrawn="1"/>
          </p:nvGrpSpPr>
          <p:grpSpPr bwMode="auto">
            <a:xfrm>
              <a:off x="-2180364" y="4199517"/>
              <a:ext cx="419099" cy="196850"/>
              <a:chOff x="899631" y="2683904"/>
              <a:chExt cx="417987" cy="196850"/>
            </a:xfrm>
          </p:grpSpPr>
          <p:pic>
            <p:nvPicPr>
              <p:cNvPr id="46" name="Billede 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99631" y="2683904"/>
                <a:ext cx="412750" cy="196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7" name="Rounded Rectangle 12"/>
              <p:cNvSpPr/>
              <p:nvPr/>
            </p:nvSpPr>
            <p:spPr bwMode="auto">
              <a:xfrm>
                <a:off x="1121290" y="2695017"/>
                <a:ext cx="196328" cy="17462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GB" sz="2300" noProof="1">
                  <a:latin typeface="HelveticaNeueLT Std Lt Cn" pitchFamily="34" charset="0"/>
                </a:endParaRPr>
              </a:p>
            </p:txBody>
          </p:sp>
        </p:grpSp>
        <p:grpSp>
          <p:nvGrpSpPr>
            <p:cNvPr id="28" name="Gruppe 2"/>
            <p:cNvGrpSpPr>
              <a:grpSpLocks/>
            </p:cNvGrpSpPr>
            <p:nvPr userDrawn="1"/>
          </p:nvGrpSpPr>
          <p:grpSpPr bwMode="auto">
            <a:xfrm>
              <a:off x="-1665430" y="4203121"/>
              <a:ext cx="412750" cy="196850"/>
              <a:chOff x="1426434" y="3118743"/>
              <a:chExt cx="413649" cy="196850"/>
            </a:xfrm>
          </p:grpSpPr>
          <p:pic>
            <p:nvPicPr>
              <p:cNvPr id="30" name="Billede 6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5271" y="3118743"/>
                <a:ext cx="404812" cy="196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5" name="Rounded Rectangle 12"/>
              <p:cNvSpPr/>
              <p:nvPr/>
            </p:nvSpPr>
            <p:spPr bwMode="auto">
              <a:xfrm>
                <a:off x="1426434" y="3129856"/>
                <a:ext cx="197279" cy="17462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GB" sz="2300" noProof="1">
                  <a:latin typeface="HelveticaNeueLT Std Lt Cn" pitchFamily="34" charset="0"/>
                </a:endParaRPr>
              </a:p>
            </p:txBody>
          </p:sp>
        </p:grpSp>
      </p:grpSp>
      <p:grpSp>
        <p:nvGrpSpPr>
          <p:cNvPr id="48" name="Gruppe 47"/>
          <p:cNvGrpSpPr/>
          <p:nvPr userDrawn="1"/>
        </p:nvGrpSpPr>
        <p:grpSpPr>
          <a:xfrm>
            <a:off x="-2781153" y="3798092"/>
            <a:ext cx="2641303" cy="2091399"/>
            <a:chOff x="-2748102" y="1898650"/>
            <a:chExt cx="2641303" cy="2091399"/>
          </a:xfrm>
        </p:grpSpPr>
        <p:sp>
          <p:nvSpPr>
            <p:cNvPr id="49" name="TextBox 5"/>
            <p:cNvSpPr txBox="1">
              <a:spLocks noChangeArrowheads="1"/>
            </p:cNvSpPr>
            <p:nvPr userDrawn="1"/>
          </p:nvSpPr>
          <p:spPr bwMode="auto">
            <a:xfrm>
              <a:off x="-2748102" y="1898650"/>
              <a:ext cx="2641303" cy="1705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Aft>
                  <a:spcPts val="300"/>
                </a:spcAft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 baggrundsbillede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1.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Klik på den grå baggrund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2. </a:t>
              </a:r>
              <a:r>
                <a:rPr 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Klik på fanen </a:t>
              </a: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</a:t>
              </a:r>
              <a:r>
                <a:rPr 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og </a:t>
              </a:r>
              <a:br>
                <a:rPr 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klik på knappen Billeder 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3. </a:t>
              </a:r>
              <a:r>
                <a:rPr 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Find ønsket</a:t>
              </a:r>
              <a:r>
                <a:rPr lang="da-DK" sz="1000" b="0" baseline="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billede og klik </a:t>
              </a:r>
              <a:r>
                <a:rPr lang="da-DK" sz="1000" b="1" baseline="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4. Klik </a:t>
              </a: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Beskær 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for at ændre</a:t>
              </a:r>
              <a:b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billedets fokus/størrelse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5. </a:t>
              </a: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Ønsker du at skalere billedet, </a:t>
              </a:r>
              <a:b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</a:b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så hold </a:t>
              </a: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SHIFT</a:t>
              </a: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-knappen nede, mens </a:t>
              </a:r>
              <a:b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</a:b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der trækkes i billedets hjørner  </a:t>
              </a:r>
            </a:p>
          </p:txBody>
        </p:sp>
        <p:grpSp>
          <p:nvGrpSpPr>
            <p:cNvPr id="50" name="Gruppe 57"/>
            <p:cNvGrpSpPr>
              <a:grpSpLocks/>
            </p:cNvGrpSpPr>
            <p:nvPr/>
          </p:nvGrpSpPr>
          <p:grpSpPr bwMode="auto">
            <a:xfrm>
              <a:off x="-454060" y="3593903"/>
              <a:ext cx="330033" cy="396146"/>
              <a:chOff x="1018031" y="5113037"/>
              <a:chExt cx="373412" cy="448177"/>
            </a:xfrm>
          </p:grpSpPr>
          <p:pic>
            <p:nvPicPr>
              <p:cNvPr id="52" name="Billede 58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8031" y="5134460"/>
                <a:ext cx="373412" cy="426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3" name="Rounded Rectangle 25"/>
              <p:cNvSpPr/>
              <p:nvPr/>
            </p:nvSpPr>
            <p:spPr bwMode="auto">
              <a:xfrm>
                <a:off x="1023497" y="5113037"/>
                <a:ext cx="210151" cy="17241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da-DK" sz="2000" noProof="1"/>
              </a:p>
            </p:txBody>
          </p:sp>
        </p:grpSp>
        <p:pic>
          <p:nvPicPr>
            <p:cNvPr id="51" name="Billede 56"/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046164" y="2756287"/>
              <a:ext cx="373380" cy="327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4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på slide i venstre side 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“drop ned” menuen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kan du vælge layout direkte 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slide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du laver et nyt slide</a:t>
            </a:r>
          </a:p>
        </p:txBody>
      </p:sp>
      <p:pic>
        <p:nvPicPr>
          <p:cNvPr id="32" name="Logo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6048293"/>
            <a:ext cx="689233" cy="417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527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/>
              <a:t>Indsæt titel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Indsæt emne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/>
              <a:t>Overskrift i maksimalt to linjer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t>‹nr.›</a:t>
            </a:fld>
            <a:endParaRPr lang="en-GB" dirty="0"/>
          </a:p>
        </p:txBody>
      </p:sp>
      <p:sp>
        <p:nvSpPr>
          <p:cNvPr id="6" name="Pladsholder til billede 2"/>
          <p:cNvSpPr>
            <a:spLocks noGrp="1"/>
          </p:cNvSpPr>
          <p:nvPr>
            <p:ph type="pic" sz="quarter" idx="14"/>
          </p:nvPr>
        </p:nvSpPr>
        <p:spPr>
          <a:xfrm>
            <a:off x="1908175" y="1941512"/>
            <a:ext cx="9116086" cy="3726000"/>
          </a:xfrm>
          <a:solidFill>
            <a:srgbClr val="9B9B9B"/>
          </a:solidFill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på ikonet for at tilføje et billede</a:t>
            </a:r>
          </a:p>
        </p:txBody>
      </p:sp>
      <p:pic>
        <p:nvPicPr>
          <p:cNvPr id="14" name="Billed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3091" y="0"/>
            <a:ext cx="2638457" cy="1485897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  <p:grpSp>
        <p:nvGrpSpPr>
          <p:cNvPr id="15" name="Gruppe 14"/>
          <p:cNvGrpSpPr/>
          <p:nvPr userDrawn="1"/>
        </p:nvGrpSpPr>
        <p:grpSpPr>
          <a:xfrm>
            <a:off x="-2593570" y="1548000"/>
            <a:ext cx="2484101" cy="2698321"/>
            <a:chOff x="-2593570" y="4522748"/>
            <a:chExt cx="2484101" cy="2698321"/>
          </a:xfrm>
        </p:grpSpPr>
        <p:sp>
          <p:nvSpPr>
            <p:cNvPr id="16" name="TextBox 5"/>
            <p:cNvSpPr txBox="1">
              <a:spLocks noChangeArrowheads="1"/>
            </p:cNvSpPr>
            <p:nvPr userDrawn="1"/>
          </p:nvSpPr>
          <p:spPr bwMode="auto">
            <a:xfrm>
              <a:off x="-2593570" y="4522748"/>
              <a:ext cx="2451171" cy="2308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Aft>
                  <a:spcPts val="600"/>
                </a:spcAft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Billede</a:t>
              </a:r>
            </a:p>
            <a:p>
              <a:pPr algn="r" eaLnBrk="1" hangingPunct="1">
                <a:spcAft>
                  <a:spcPts val="300"/>
                </a:spcAft>
                <a:defRPr/>
              </a:pPr>
              <a:endPara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r" eaLnBrk="1" hangingPunct="1">
                <a:spcAft>
                  <a:spcPts val="300"/>
                </a:spcAft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 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1.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Klik på det lille billede-indsættelsesikon </a:t>
              </a:r>
              <a:b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 midten</a:t>
              </a:r>
              <a:r>
                <a:rPr lang="da-DK" sz="1000" baseline="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af pladsholderen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2. 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 det ønskede 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3.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Klik </a:t>
              </a: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Beskær 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for at ændre</a:t>
              </a:r>
              <a:b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billedets fokus/størrelse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4. </a:t>
              </a: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Ønsker du at skalere billedet, så hold </a:t>
              </a: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SHIFT</a:t>
              </a: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-knappen nede, mens der trækkes i billedets hjørner</a:t>
              </a:r>
            </a:p>
          </p:txBody>
        </p:sp>
        <p:pic>
          <p:nvPicPr>
            <p:cNvPr id="17" name="Billede 58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2849" y="6843857"/>
              <a:ext cx="330033" cy="377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Rounded Rectangle 25"/>
            <p:cNvSpPr/>
            <p:nvPr userDrawn="1"/>
          </p:nvSpPr>
          <p:spPr bwMode="auto">
            <a:xfrm>
              <a:off x="-478018" y="6842378"/>
              <a:ext cx="185738" cy="152400"/>
            </a:xfrm>
            <a:prstGeom prst="roundRect">
              <a:avLst/>
            </a:prstGeom>
            <a:noFill/>
            <a:ln w="19050">
              <a:solidFill>
                <a:srgbClr val="E31E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da-DK" sz="2000" noProof="1"/>
            </a:p>
          </p:txBody>
        </p:sp>
        <p:pic>
          <p:nvPicPr>
            <p:cNvPr id="19" name="Billede 56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2849" y="5950060"/>
              <a:ext cx="373380" cy="327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på slide i venstre side 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“drop ned” menuen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kan du vælge layout direkte 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slide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du laver et nyt slide</a:t>
            </a:r>
          </a:p>
        </p:txBody>
      </p:sp>
    </p:spTree>
    <p:extLst>
      <p:ext uri="{BB962C8B-B14F-4D97-AF65-F5344CB8AC3E}">
        <p14:creationId xmlns:p14="http://schemas.microsoft.com/office/powerpoint/2010/main" val="28999750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med k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rafik"/>
          <p:cNvSpPr>
            <a:spLocks/>
          </p:cNvSpPr>
          <p:nvPr userDrawn="1"/>
        </p:nvSpPr>
        <p:spPr bwMode="auto">
          <a:xfrm>
            <a:off x="0" y="1588"/>
            <a:ext cx="12189600" cy="6859588"/>
          </a:xfrm>
          <a:custGeom>
            <a:avLst/>
            <a:gdLst>
              <a:gd name="T0" fmla="*/ 7677 w 7677"/>
              <a:gd name="T1" fmla="*/ 499 h 4321"/>
              <a:gd name="T2" fmla="*/ 7677 w 7677"/>
              <a:gd name="T3" fmla="*/ 0 h 4321"/>
              <a:gd name="T4" fmla="*/ 0 w 7677"/>
              <a:gd name="T5" fmla="*/ 0 h 4321"/>
              <a:gd name="T6" fmla="*/ 0 w 7677"/>
              <a:gd name="T7" fmla="*/ 499 h 4321"/>
              <a:gd name="T8" fmla="*/ 0 w 7677"/>
              <a:gd name="T9" fmla="*/ 4321 h 4321"/>
              <a:gd name="T10" fmla="*/ 499 w 7677"/>
              <a:gd name="T11" fmla="*/ 4321 h 4321"/>
              <a:gd name="T12" fmla="*/ 499 w 7677"/>
              <a:gd name="T13" fmla="*/ 499 h 4321"/>
              <a:gd name="T14" fmla="*/ 7677 w 7677"/>
              <a:gd name="T15" fmla="*/ 499 h 4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677" h="4321">
                <a:moveTo>
                  <a:pt x="7677" y="499"/>
                </a:moveTo>
                <a:lnTo>
                  <a:pt x="7677" y="0"/>
                </a:lnTo>
                <a:lnTo>
                  <a:pt x="0" y="0"/>
                </a:lnTo>
                <a:lnTo>
                  <a:pt x="0" y="499"/>
                </a:lnTo>
                <a:lnTo>
                  <a:pt x="0" y="4321"/>
                </a:lnTo>
                <a:lnTo>
                  <a:pt x="499" y="4321"/>
                </a:lnTo>
                <a:lnTo>
                  <a:pt x="499" y="499"/>
                </a:lnTo>
                <a:lnTo>
                  <a:pt x="7677" y="499"/>
                </a:lnTo>
                <a:close/>
              </a:path>
            </a:pathLst>
          </a:custGeom>
          <a:solidFill>
            <a:srgbClr val="ECBE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a-DK" dirty="0"/>
              <a:t>Indsæt titel</a:t>
            </a:r>
            <a:endParaRPr lang="en-GB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a-DK" dirty="0"/>
              <a:t>Indsæt emne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/>
              <a:t>Overskrift i maksimalt to linjer</a:t>
            </a:r>
            <a:endParaRPr lang="en-GB" dirty="0"/>
          </a:p>
        </p:txBody>
      </p:sp>
      <p:sp>
        <p:nvSpPr>
          <p:cNvPr id="6" name="Pladsholder til billede 2"/>
          <p:cNvSpPr>
            <a:spLocks noGrp="1"/>
          </p:cNvSpPr>
          <p:nvPr>
            <p:ph type="pic" sz="quarter" idx="14"/>
          </p:nvPr>
        </p:nvSpPr>
        <p:spPr>
          <a:xfrm>
            <a:off x="1908176" y="1941513"/>
            <a:ext cx="9116090" cy="3724925"/>
          </a:xfrm>
          <a:solidFill>
            <a:srgbClr val="9B9B9B"/>
          </a:solidFill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på ikonet for at tilføje et billede</a:t>
            </a:r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‹nr.›</a:t>
            </a:fld>
            <a:endParaRPr lang="en-GB" dirty="0"/>
          </a:p>
        </p:txBody>
      </p:sp>
      <p:grpSp>
        <p:nvGrpSpPr>
          <p:cNvPr id="15" name="Gruppe 14"/>
          <p:cNvGrpSpPr/>
          <p:nvPr userDrawn="1"/>
        </p:nvGrpSpPr>
        <p:grpSpPr>
          <a:xfrm>
            <a:off x="-2593570" y="1548000"/>
            <a:ext cx="2484101" cy="2698321"/>
            <a:chOff x="-2593570" y="4522748"/>
            <a:chExt cx="2484101" cy="2698321"/>
          </a:xfrm>
        </p:grpSpPr>
        <p:sp>
          <p:nvSpPr>
            <p:cNvPr id="16" name="TextBox 5"/>
            <p:cNvSpPr txBox="1">
              <a:spLocks noChangeArrowheads="1"/>
            </p:cNvSpPr>
            <p:nvPr userDrawn="1"/>
          </p:nvSpPr>
          <p:spPr bwMode="auto">
            <a:xfrm>
              <a:off x="-2593570" y="4522748"/>
              <a:ext cx="2451171" cy="2308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Aft>
                  <a:spcPts val="600"/>
                </a:spcAft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Billede med kant</a:t>
              </a:r>
            </a:p>
            <a:p>
              <a:pPr algn="r" eaLnBrk="1" hangingPunct="1">
                <a:spcAft>
                  <a:spcPts val="300"/>
                </a:spcAft>
                <a:defRPr/>
              </a:pPr>
              <a:endPara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r" eaLnBrk="1" hangingPunct="1">
                <a:spcAft>
                  <a:spcPts val="300"/>
                </a:spcAft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 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1.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Klik på det lille billede-indsættelsesikon </a:t>
              </a:r>
              <a:b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 midten</a:t>
              </a:r>
              <a:r>
                <a:rPr lang="da-DK" sz="1000" baseline="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af pladsholderen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2. 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 det ønskede 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3.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Klik </a:t>
              </a: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Beskær 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for at ændre</a:t>
              </a:r>
              <a:b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billedets fokus/størrelse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4. </a:t>
              </a: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Ønsker du at skalere billedet, så hold </a:t>
              </a: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SHIFT</a:t>
              </a: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-knappen nede, mens der trækkes i billedets hjørner</a:t>
              </a:r>
            </a:p>
          </p:txBody>
        </p:sp>
        <p:pic>
          <p:nvPicPr>
            <p:cNvPr id="17" name="Billede 58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2849" y="6843857"/>
              <a:ext cx="330033" cy="377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Rounded Rectangle 25"/>
            <p:cNvSpPr/>
            <p:nvPr userDrawn="1"/>
          </p:nvSpPr>
          <p:spPr bwMode="auto">
            <a:xfrm>
              <a:off x="-478018" y="6842378"/>
              <a:ext cx="185738" cy="152400"/>
            </a:xfrm>
            <a:prstGeom prst="roundRect">
              <a:avLst/>
            </a:prstGeom>
            <a:noFill/>
            <a:ln w="19050">
              <a:solidFill>
                <a:srgbClr val="E31E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da-DK" sz="2000" noProof="1"/>
            </a:p>
          </p:txBody>
        </p:sp>
        <p:pic>
          <p:nvPicPr>
            <p:cNvPr id="27" name="Billede 56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2849" y="5950060"/>
              <a:ext cx="373380" cy="327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8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på slide i venstre side 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“drop ned” menuen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kan du vælge layout direkte 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slide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du laver et nyt slide</a:t>
            </a:r>
          </a:p>
        </p:txBody>
      </p:sp>
      <p:pic>
        <p:nvPicPr>
          <p:cNvPr id="20" name="Billede 1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2800" y="1972"/>
            <a:ext cx="2637874" cy="1481951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  <p:pic>
        <p:nvPicPr>
          <p:cNvPr id="19" name="Logo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6048293"/>
            <a:ext cx="689233" cy="417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2491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/>
              <a:t>Indsæt titel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Indsæt emne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/>
              <a:t>Overskrift i maksimalt to linjer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t>‹nr.›</a:t>
            </a:fld>
            <a:endParaRPr lang="en-GB" dirty="0"/>
          </a:p>
        </p:txBody>
      </p:sp>
      <p:sp>
        <p:nvSpPr>
          <p:cNvPr id="7" name="TextBox 5"/>
          <p:cNvSpPr txBox="1">
            <a:spLocks noChangeArrowheads="1"/>
          </p:cNvSpPr>
          <p:nvPr userDrawn="1"/>
        </p:nvSpPr>
        <p:spPr bwMode="auto">
          <a:xfrm>
            <a:off x="-2593570" y="1548000"/>
            <a:ext cx="245117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Overskrift</a:t>
            </a:r>
          </a:p>
        </p:txBody>
      </p:sp>
      <p:sp>
        <p:nvSpPr>
          <p:cNvPr id="11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på slide i venstre side 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“drop ned” menuen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kan du vælge layout direkte 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slide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du laver et nyt slide</a:t>
            </a:r>
          </a:p>
        </p:txBody>
      </p:sp>
    </p:spTree>
    <p:extLst>
      <p:ext uri="{BB962C8B-B14F-4D97-AF65-F5344CB8AC3E}">
        <p14:creationId xmlns:p14="http://schemas.microsoft.com/office/powerpoint/2010/main" val="9452567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Overskrift med k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afik"/>
          <p:cNvSpPr>
            <a:spLocks/>
          </p:cNvSpPr>
          <p:nvPr userDrawn="1"/>
        </p:nvSpPr>
        <p:spPr bwMode="auto">
          <a:xfrm>
            <a:off x="0" y="1588"/>
            <a:ext cx="12189600" cy="6859588"/>
          </a:xfrm>
          <a:custGeom>
            <a:avLst/>
            <a:gdLst>
              <a:gd name="T0" fmla="*/ 7677 w 7677"/>
              <a:gd name="T1" fmla="*/ 499 h 4321"/>
              <a:gd name="T2" fmla="*/ 7677 w 7677"/>
              <a:gd name="T3" fmla="*/ 0 h 4321"/>
              <a:gd name="T4" fmla="*/ 0 w 7677"/>
              <a:gd name="T5" fmla="*/ 0 h 4321"/>
              <a:gd name="T6" fmla="*/ 0 w 7677"/>
              <a:gd name="T7" fmla="*/ 499 h 4321"/>
              <a:gd name="T8" fmla="*/ 0 w 7677"/>
              <a:gd name="T9" fmla="*/ 4321 h 4321"/>
              <a:gd name="T10" fmla="*/ 499 w 7677"/>
              <a:gd name="T11" fmla="*/ 4321 h 4321"/>
              <a:gd name="T12" fmla="*/ 499 w 7677"/>
              <a:gd name="T13" fmla="*/ 499 h 4321"/>
              <a:gd name="T14" fmla="*/ 7677 w 7677"/>
              <a:gd name="T15" fmla="*/ 499 h 4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677" h="4321">
                <a:moveTo>
                  <a:pt x="7677" y="499"/>
                </a:moveTo>
                <a:lnTo>
                  <a:pt x="7677" y="0"/>
                </a:lnTo>
                <a:lnTo>
                  <a:pt x="0" y="0"/>
                </a:lnTo>
                <a:lnTo>
                  <a:pt x="0" y="499"/>
                </a:lnTo>
                <a:lnTo>
                  <a:pt x="0" y="4321"/>
                </a:lnTo>
                <a:lnTo>
                  <a:pt x="499" y="4321"/>
                </a:lnTo>
                <a:lnTo>
                  <a:pt x="499" y="499"/>
                </a:lnTo>
                <a:lnTo>
                  <a:pt x="7677" y="499"/>
                </a:lnTo>
                <a:close/>
              </a:path>
            </a:pathLst>
          </a:custGeom>
          <a:solidFill>
            <a:srgbClr val="ECBE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dirty="0"/>
              <a:t>Indsæt titel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/>
              <a:t>Indsæt emne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/>
              <a:t>Overskrift i maksimalt to linjer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t>‹nr.›</a:t>
            </a:fld>
            <a:endParaRPr lang="en-GB" dirty="0"/>
          </a:p>
        </p:txBody>
      </p:sp>
      <p:sp>
        <p:nvSpPr>
          <p:cNvPr id="10" name="TextBox 5"/>
          <p:cNvSpPr txBox="1">
            <a:spLocks noChangeArrowheads="1"/>
          </p:cNvSpPr>
          <p:nvPr userDrawn="1"/>
        </p:nvSpPr>
        <p:spPr bwMode="auto">
          <a:xfrm>
            <a:off x="-2593570" y="1548000"/>
            <a:ext cx="245117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Overskrift med kant</a:t>
            </a:r>
          </a:p>
        </p:txBody>
      </p:sp>
      <p:sp>
        <p:nvSpPr>
          <p:cNvPr id="11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på slide i venstre side 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“drop ned” menuen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kan du vælge layout direkte 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slide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du laver et nyt slide</a:t>
            </a:r>
          </a:p>
        </p:txBody>
      </p:sp>
      <p:pic>
        <p:nvPicPr>
          <p:cNvPr id="12" name="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6048293"/>
            <a:ext cx="689233" cy="417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264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s med k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rafik"/>
          <p:cNvSpPr>
            <a:spLocks/>
          </p:cNvSpPr>
          <p:nvPr userDrawn="1"/>
        </p:nvSpPr>
        <p:spPr bwMode="auto">
          <a:xfrm>
            <a:off x="0" y="1588"/>
            <a:ext cx="12189600" cy="6859588"/>
          </a:xfrm>
          <a:custGeom>
            <a:avLst/>
            <a:gdLst>
              <a:gd name="T0" fmla="*/ 7677 w 7677"/>
              <a:gd name="T1" fmla="*/ 499 h 4321"/>
              <a:gd name="T2" fmla="*/ 7677 w 7677"/>
              <a:gd name="T3" fmla="*/ 0 h 4321"/>
              <a:gd name="T4" fmla="*/ 0 w 7677"/>
              <a:gd name="T5" fmla="*/ 0 h 4321"/>
              <a:gd name="T6" fmla="*/ 0 w 7677"/>
              <a:gd name="T7" fmla="*/ 499 h 4321"/>
              <a:gd name="T8" fmla="*/ 0 w 7677"/>
              <a:gd name="T9" fmla="*/ 4321 h 4321"/>
              <a:gd name="T10" fmla="*/ 499 w 7677"/>
              <a:gd name="T11" fmla="*/ 4321 h 4321"/>
              <a:gd name="T12" fmla="*/ 499 w 7677"/>
              <a:gd name="T13" fmla="*/ 499 h 4321"/>
              <a:gd name="T14" fmla="*/ 7677 w 7677"/>
              <a:gd name="T15" fmla="*/ 499 h 4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677" h="4321">
                <a:moveTo>
                  <a:pt x="7677" y="499"/>
                </a:moveTo>
                <a:lnTo>
                  <a:pt x="7677" y="0"/>
                </a:lnTo>
                <a:lnTo>
                  <a:pt x="0" y="0"/>
                </a:lnTo>
                <a:lnTo>
                  <a:pt x="0" y="499"/>
                </a:lnTo>
                <a:lnTo>
                  <a:pt x="0" y="4321"/>
                </a:lnTo>
                <a:lnTo>
                  <a:pt x="499" y="4321"/>
                </a:lnTo>
                <a:lnTo>
                  <a:pt x="499" y="499"/>
                </a:lnTo>
                <a:lnTo>
                  <a:pt x="7677" y="499"/>
                </a:lnTo>
                <a:close/>
              </a:path>
            </a:pathLst>
          </a:custGeom>
          <a:solidFill>
            <a:srgbClr val="ECBE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dirty="0"/>
              <a:t>Indsæt titel</a:t>
            </a:r>
            <a:endParaRPr lang="en-GB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/>
              <a:t>Indsæt emne</a:t>
            </a:r>
            <a:endParaRPr lang="en-GB" dirty="0"/>
          </a:p>
        </p:txBody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908174" y="2973600"/>
            <a:ext cx="9116091" cy="1411200"/>
          </a:xfrm>
        </p:spPr>
        <p:txBody>
          <a:bodyPr anchor="b"/>
          <a:lstStyle>
            <a:lvl1pPr algn="l">
              <a:lnSpc>
                <a:spcPct val="80000"/>
              </a:lnSpc>
              <a:defRPr sz="5000" b="0" cap="all" spc="-100" baseline="0">
                <a:latin typeface="Arial Black" panose="020B0A04020102020204" pitchFamily="34" charset="0"/>
              </a:defRPr>
            </a:lvl1pPr>
          </a:lstStyle>
          <a:p>
            <a:r>
              <a:rPr lang="da-DK" noProof="0" dirty="0"/>
              <a:t>Overskrift I to linjer</a:t>
            </a:r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08175" y="4383656"/>
            <a:ext cx="9116090" cy="648000"/>
          </a:xfrm>
        </p:spPr>
        <p:txBody>
          <a:bodyPr/>
          <a:lstStyle>
            <a:lvl1pPr marL="0" indent="0" algn="l">
              <a:buNone/>
              <a:defRPr sz="1600" b="0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 noProof="0" dirty="0"/>
              <a:t>Klik, og tilføj sted og dato</a:t>
            </a:r>
          </a:p>
        </p:txBody>
      </p:sp>
      <p:sp>
        <p:nvSpPr>
          <p:cNvPr id="19" name="Pladsholder til slidenummer 18" hidden="1"/>
          <p:cNvSpPr>
            <a:spLocks noGrp="1"/>
          </p:cNvSpPr>
          <p:nvPr>
            <p:ph type="sldNum" sz="quarter" idx="12"/>
          </p:nvPr>
        </p:nvSpPr>
        <p:spPr>
          <a:xfrm>
            <a:off x="10465806" y="7115401"/>
            <a:ext cx="541920" cy="438620"/>
          </a:xfrm>
        </p:spPr>
        <p:txBody>
          <a:bodyPr/>
          <a:lstStyle>
            <a:lvl1pPr>
              <a:defRPr sz="1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45D37B1E-C366-494F-A587-962AD9AABC83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1" name="Text Box 48"/>
          <p:cNvSpPr txBox="1">
            <a:spLocks noChangeArrowheads="1"/>
          </p:cNvSpPr>
          <p:nvPr userDrawn="1"/>
        </p:nvSpPr>
        <p:spPr bwMode="auto">
          <a:xfrm>
            <a:off x="-2545976" y="1548000"/>
            <a:ext cx="2403576" cy="1603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Titeldias med kant</a:t>
            </a:r>
          </a:p>
          <a:p>
            <a:pPr algn="r" eaLnBrk="1" hangingPunct="1">
              <a:spcAft>
                <a:spcPts val="300"/>
              </a:spcAft>
              <a:defRPr/>
            </a:pP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Indsæt TITEL og EMNE</a:t>
            </a: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1. </a:t>
            </a:r>
            <a:r>
              <a:rPr lang="da-DK" altLang="da-DK" sz="1000" b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Klik</a:t>
            </a:r>
            <a:r>
              <a:rPr lang="da-DK" altLang="da-DK" sz="1000" b="0" baseline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 på</a:t>
            </a:r>
            <a:r>
              <a:rPr lang="da-DK" alt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 fanen </a:t>
            </a:r>
            <a:r>
              <a:rPr lang="da-DK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INDSÆT </a:t>
            </a:r>
            <a:r>
              <a:rPr lang="da-DK" alt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topmenuen </a:t>
            </a: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2.</a:t>
            </a:r>
            <a:r>
              <a:rPr lang="da-DK" alt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 Klik på </a:t>
            </a:r>
            <a:r>
              <a:rPr lang="da-DK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Sidehoved og Sidefod</a:t>
            </a:r>
            <a:endParaRPr lang="da-DK" altLang="da-DK" sz="1000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3.</a:t>
            </a: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 Dobbeltklik i feltet</a:t>
            </a:r>
            <a:r>
              <a:rPr lang="da-DK" sz="1000" baseline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 med</a:t>
            </a: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INDSÆT TITEL </a:t>
            </a:r>
            <a:r>
              <a:rPr lang="da-DK" sz="1000" b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og indsæt din </a:t>
            </a: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TITEL-tekst</a:t>
            </a:r>
            <a:endParaRPr lang="da-DK" sz="1000" b="0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4. </a:t>
            </a:r>
            <a:r>
              <a:rPr lang="da-DK" sz="1000" b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Dobbeltklik i feltet med </a:t>
            </a:r>
            <a:r>
              <a:rPr lang="da-DK" sz="1000" b="1" baseline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INDSÆT EMNE</a:t>
            </a:r>
            <a:r>
              <a:rPr lang="da-DK" sz="1000" baseline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 og indsæt din EMNE-tekst</a:t>
            </a:r>
            <a:endParaRPr lang="da-DK" sz="1000" b="1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5. </a:t>
            </a: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Vælg </a:t>
            </a: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Anvend på alle</a:t>
            </a:r>
          </a:p>
        </p:txBody>
      </p:sp>
      <p:sp>
        <p:nvSpPr>
          <p:cNvPr id="13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på slide i venstre side 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“drop ned” menuen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kan du vælge layout direkte 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slide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du laver et nyt slide</a:t>
            </a:r>
          </a:p>
        </p:txBody>
      </p:sp>
      <p:pic>
        <p:nvPicPr>
          <p:cNvPr id="12" name="Billed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1812" y="1972"/>
            <a:ext cx="2635898" cy="1481951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  <p:pic>
        <p:nvPicPr>
          <p:cNvPr id="16" name="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6048293"/>
            <a:ext cx="689233" cy="417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3383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Indsæt titel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Indsæt emne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t>‹nr.›</a:t>
            </a:fld>
            <a:endParaRPr lang="en-GB" dirty="0"/>
          </a:p>
        </p:txBody>
      </p:sp>
      <p:sp>
        <p:nvSpPr>
          <p:cNvPr id="5" name="TextBox 5"/>
          <p:cNvSpPr txBox="1">
            <a:spLocks noChangeArrowheads="1"/>
          </p:cNvSpPr>
          <p:nvPr userDrawn="1"/>
        </p:nvSpPr>
        <p:spPr bwMode="auto">
          <a:xfrm>
            <a:off x="-2593570" y="1548000"/>
            <a:ext cx="245117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Tomt</a:t>
            </a:r>
          </a:p>
        </p:txBody>
      </p:sp>
      <p:sp>
        <p:nvSpPr>
          <p:cNvPr id="6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på slide i venstre side 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“drop ned” menuen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kan du vælge layout direkte 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slide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du laver et nyt slide</a:t>
            </a:r>
          </a:p>
        </p:txBody>
      </p:sp>
    </p:spTree>
    <p:extLst>
      <p:ext uri="{BB962C8B-B14F-4D97-AF65-F5344CB8AC3E}">
        <p14:creationId xmlns:p14="http://schemas.microsoft.com/office/powerpoint/2010/main" val="11985225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 med k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fik"/>
          <p:cNvSpPr>
            <a:spLocks/>
          </p:cNvSpPr>
          <p:nvPr userDrawn="1"/>
        </p:nvSpPr>
        <p:spPr bwMode="auto">
          <a:xfrm>
            <a:off x="0" y="1588"/>
            <a:ext cx="12189600" cy="6859588"/>
          </a:xfrm>
          <a:custGeom>
            <a:avLst/>
            <a:gdLst>
              <a:gd name="T0" fmla="*/ 7677 w 7677"/>
              <a:gd name="T1" fmla="*/ 499 h 4321"/>
              <a:gd name="T2" fmla="*/ 7677 w 7677"/>
              <a:gd name="T3" fmla="*/ 0 h 4321"/>
              <a:gd name="T4" fmla="*/ 0 w 7677"/>
              <a:gd name="T5" fmla="*/ 0 h 4321"/>
              <a:gd name="T6" fmla="*/ 0 w 7677"/>
              <a:gd name="T7" fmla="*/ 499 h 4321"/>
              <a:gd name="T8" fmla="*/ 0 w 7677"/>
              <a:gd name="T9" fmla="*/ 4321 h 4321"/>
              <a:gd name="T10" fmla="*/ 499 w 7677"/>
              <a:gd name="T11" fmla="*/ 4321 h 4321"/>
              <a:gd name="T12" fmla="*/ 499 w 7677"/>
              <a:gd name="T13" fmla="*/ 499 h 4321"/>
              <a:gd name="T14" fmla="*/ 7677 w 7677"/>
              <a:gd name="T15" fmla="*/ 499 h 4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677" h="4321">
                <a:moveTo>
                  <a:pt x="7677" y="499"/>
                </a:moveTo>
                <a:lnTo>
                  <a:pt x="7677" y="0"/>
                </a:lnTo>
                <a:lnTo>
                  <a:pt x="0" y="0"/>
                </a:lnTo>
                <a:lnTo>
                  <a:pt x="0" y="499"/>
                </a:lnTo>
                <a:lnTo>
                  <a:pt x="0" y="4321"/>
                </a:lnTo>
                <a:lnTo>
                  <a:pt x="499" y="4321"/>
                </a:lnTo>
                <a:lnTo>
                  <a:pt x="499" y="499"/>
                </a:lnTo>
                <a:lnTo>
                  <a:pt x="7677" y="499"/>
                </a:lnTo>
                <a:close/>
              </a:path>
            </a:pathLst>
          </a:custGeom>
          <a:solidFill>
            <a:srgbClr val="ECBE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/>
              <a:t>Indsæt titel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/>
              <a:t>Indsæt emne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t>‹nr.›</a:t>
            </a:fld>
            <a:endParaRPr lang="en-GB" dirty="0"/>
          </a:p>
        </p:txBody>
      </p:sp>
      <p:sp>
        <p:nvSpPr>
          <p:cNvPr id="9" name="TextBox 5"/>
          <p:cNvSpPr txBox="1">
            <a:spLocks noChangeArrowheads="1"/>
          </p:cNvSpPr>
          <p:nvPr userDrawn="1"/>
        </p:nvSpPr>
        <p:spPr bwMode="auto">
          <a:xfrm>
            <a:off x="-2593570" y="1548000"/>
            <a:ext cx="245117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Tomt</a:t>
            </a:r>
            <a:r>
              <a:rPr lang="da-DK" sz="1000" b="1" baseline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med kant</a:t>
            </a:r>
          </a:p>
        </p:txBody>
      </p:sp>
      <p:sp>
        <p:nvSpPr>
          <p:cNvPr id="10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på slide i venstre side 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“drop ned” menuen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kan du vælge layout direkte 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slide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du laver et nyt slide</a:t>
            </a:r>
          </a:p>
        </p:txBody>
      </p:sp>
      <p:pic>
        <p:nvPicPr>
          <p:cNvPr id="11" name="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6048293"/>
            <a:ext cx="689233" cy="417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751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s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792007" y="791999"/>
            <a:ext cx="11399993" cy="6066002"/>
          </a:xfrm>
          <a:solidFill>
            <a:srgbClr val="9B9B9B"/>
          </a:solidFill>
        </p:spPr>
        <p:txBody>
          <a:bodyPr tIns="252000"/>
          <a:lstStyle>
            <a:lvl1pPr algn="ctr">
              <a:defRPr b="0" baseline="0">
                <a:solidFill>
                  <a:schemeClr val="bg1"/>
                </a:solidFill>
              </a:defRPr>
            </a:lvl1pPr>
          </a:lstStyle>
          <a:p>
            <a:r>
              <a:rPr lang="da-DK" noProof="0" dirty="0"/>
              <a:t>Klik her og indsæt baggrundsbillede via fanen INDSÆT / Billeder</a:t>
            </a:r>
          </a:p>
        </p:txBody>
      </p:sp>
      <p:sp>
        <p:nvSpPr>
          <p:cNvPr id="23" name="Grafik"/>
          <p:cNvSpPr>
            <a:spLocks/>
          </p:cNvSpPr>
          <p:nvPr userDrawn="1"/>
        </p:nvSpPr>
        <p:spPr bwMode="auto">
          <a:xfrm>
            <a:off x="0" y="1588"/>
            <a:ext cx="12189600" cy="6859588"/>
          </a:xfrm>
          <a:custGeom>
            <a:avLst/>
            <a:gdLst>
              <a:gd name="T0" fmla="*/ 7677 w 7677"/>
              <a:gd name="T1" fmla="*/ 499 h 4321"/>
              <a:gd name="T2" fmla="*/ 7677 w 7677"/>
              <a:gd name="T3" fmla="*/ 0 h 4321"/>
              <a:gd name="T4" fmla="*/ 0 w 7677"/>
              <a:gd name="T5" fmla="*/ 0 h 4321"/>
              <a:gd name="T6" fmla="*/ 0 w 7677"/>
              <a:gd name="T7" fmla="*/ 499 h 4321"/>
              <a:gd name="T8" fmla="*/ 0 w 7677"/>
              <a:gd name="T9" fmla="*/ 4321 h 4321"/>
              <a:gd name="T10" fmla="*/ 499 w 7677"/>
              <a:gd name="T11" fmla="*/ 4321 h 4321"/>
              <a:gd name="T12" fmla="*/ 499 w 7677"/>
              <a:gd name="T13" fmla="*/ 499 h 4321"/>
              <a:gd name="T14" fmla="*/ 7677 w 7677"/>
              <a:gd name="T15" fmla="*/ 499 h 4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677" h="4321">
                <a:moveTo>
                  <a:pt x="7677" y="499"/>
                </a:moveTo>
                <a:lnTo>
                  <a:pt x="7677" y="0"/>
                </a:lnTo>
                <a:lnTo>
                  <a:pt x="0" y="0"/>
                </a:lnTo>
                <a:lnTo>
                  <a:pt x="0" y="499"/>
                </a:lnTo>
                <a:lnTo>
                  <a:pt x="0" y="4321"/>
                </a:lnTo>
                <a:lnTo>
                  <a:pt x="499" y="4321"/>
                </a:lnTo>
                <a:lnTo>
                  <a:pt x="499" y="499"/>
                </a:lnTo>
                <a:lnTo>
                  <a:pt x="7677" y="499"/>
                </a:lnTo>
                <a:close/>
              </a:path>
            </a:pathLst>
          </a:custGeom>
          <a:solidFill>
            <a:srgbClr val="ECBE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Indsæt titel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Indsæt emne</a:t>
            </a:r>
            <a:endParaRPr lang="en-GB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10465805" y="7224342"/>
            <a:ext cx="48000" cy="36000"/>
          </a:xfrm>
        </p:spPr>
        <p:txBody>
          <a:bodyPr/>
          <a:lstStyle>
            <a:lvl1pPr>
              <a:defRPr sz="100">
                <a:solidFill>
                  <a:schemeClr val="bg2"/>
                </a:solidFill>
              </a:defRPr>
            </a:lvl1pPr>
          </a:lstStyle>
          <a:p>
            <a:fld id="{45D37B1E-C366-494F-A587-962AD9AABC83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1908176" y="2973600"/>
            <a:ext cx="9116090" cy="1411200"/>
          </a:xfrm>
        </p:spPr>
        <p:txBody>
          <a:bodyPr anchor="b"/>
          <a:lstStyle>
            <a:lvl1pPr algn="l">
              <a:lnSpc>
                <a:spcPct val="80000"/>
              </a:lnSpc>
              <a:defRPr sz="5000" b="0" cap="all" spc="-100" baseline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da-DK" noProof="0" dirty="0"/>
              <a:t>Overskrift I to linjer</a:t>
            </a:r>
          </a:p>
        </p:txBody>
      </p:sp>
      <p:sp>
        <p:nvSpPr>
          <p:cNvPr id="1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08175" y="4383656"/>
            <a:ext cx="9116092" cy="648000"/>
          </a:xfrm>
        </p:spPr>
        <p:txBody>
          <a:bodyPr/>
          <a:lstStyle>
            <a:lvl1pPr marL="0" indent="0" algn="l">
              <a:buNone/>
              <a:defRPr sz="1600" b="0" baseline="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 noProof="0" dirty="0"/>
              <a:t>Klik, og tilføj sted og dato</a:t>
            </a:r>
          </a:p>
        </p:txBody>
      </p:sp>
      <p:sp>
        <p:nvSpPr>
          <p:cNvPr id="24" name="Pladsholder til tekst 11"/>
          <p:cNvSpPr>
            <a:spLocks noGrp="1"/>
          </p:cNvSpPr>
          <p:nvPr>
            <p:ph type="body" sz="quarter" idx="14" hasCustomPrompt="1"/>
          </p:nvPr>
        </p:nvSpPr>
        <p:spPr>
          <a:xfrm>
            <a:off x="394034" y="6048000"/>
            <a:ext cx="691200" cy="417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grpSp>
        <p:nvGrpSpPr>
          <p:cNvPr id="26" name="Gruppe 25"/>
          <p:cNvGrpSpPr/>
          <p:nvPr userDrawn="1"/>
        </p:nvGrpSpPr>
        <p:grpSpPr>
          <a:xfrm>
            <a:off x="-2781153" y="3198331"/>
            <a:ext cx="2641303" cy="2582758"/>
            <a:chOff x="-2748102" y="1898650"/>
            <a:chExt cx="2641303" cy="2582758"/>
          </a:xfrm>
        </p:grpSpPr>
        <p:sp>
          <p:nvSpPr>
            <p:cNvPr id="27" name="TextBox 5"/>
            <p:cNvSpPr txBox="1">
              <a:spLocks noChangeArrowheads="1"/>
            </p:cNvSpPr>
            <p:nvPr userDrawn="1"/>
          </p:nvSpPr>
          <p:spPr bwMode="auto">
            <a:xfrm>
              <a:off x="-2748102" y="1898650"/>
              <a:ext cx="2641303" cy="25827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Aft>
                  <a:spcPts val="300"/>
                </a:spcAft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 baggrundsbillede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1.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Klik på den grå baggrund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2. </a:t>
              </a:r>
              <a:r>
                <a:rPr 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Klik på fanen </a:t>
              </a: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</a:t>
              </a:r>
              <a:r>
                <a:rPr 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og </a:t>
              </a:r>
              <a:br>
                <a:rPr 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klik på knappen Billeder 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3. </a:t>
              </a:r>
              <a:r>
                <a:rPr 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Find ønsket</a:t>
              </a:r>
              <a:r>
                <a:rPr lang="da-DK" sz="1000" b="0" baseline="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billede og klik </a:t>
              </a:r>
              <a:r>
                <a:rPr lang="da-DK" sz="1000" b="1" baseline="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4. Klik </a:t>
              </a: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Beskær 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for at ændre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billedets fokus/størrelse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5. </a:t>
              </a: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Ønsker du at skalere billedet, </a:t>
              </a:r>
              <a:b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</a:b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så hold </a:t>
              </a: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SHIFT</a:t>
              </a: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-knappen nede, mens </a:t>
              </a:r>
              <a:b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</a:b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der trækkes i billedets hjørner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200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defRPr/>
              </a:pPr>
              <a:endPara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6.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Forsvinder din tekst,</a:t>
              </a:r>
              <a:r>
                <a:rPr lang="da-DK" sz="1000" baseline="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højreklik på billedet </a:t>
              </a:r>
              <a:b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og vælg </a:t>
              </a: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Placer bagest, </a:t>
              </a:r>
              <a:r>
                <a:rPr 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eller højreklik og </a:t>
              </a:r>
              <a:br>
                <a:rPr 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vælg </a:t>
              </a: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Nulstil slide</a:t>
              </a:r>
            </a:p>
          </p:txBody>
        </p:sp>
        <p:grpSp>
          <p:nvGrpSpPr>
            <p:cNvPr id="28" name="Gruppe 57"/>
            <p:cNvGrpSpPr>
              <a:grpSpLocks/>
            </p:cNvGrpSpPr>
            <p:nvPr/>
          </p:nvGrpSpPr>
          <p:grpSpPr bwMode="auto">
            <a:xfrm>
              <a:off x="-454060" y="3593903"/>
              <a:ext cx="330033" cy="396146"/>
              <a:chOff x="1018031" y="5113037"/>
              <a:chExt cx="373412" cy="448177"/>
            </a:xfrm>
          </p:grpSpPr>
          <p:pic>
            <p:nvPicPr>
              <p:cNvPr id="30" name="Billede 58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8031" y="5134460"/>
                <a:ext cx="373412" cy="426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" name="Rounded Rectangle 25"/>
              <p:cNvSpPr/>
              <p:nvPr/>
            </p:nvSpPr>
            <p:spPr bwMode="auto">
              <a:xfrm>
                <a:off x="1023497" y="5113037"/>
                <a:ext cx="210151" cy="17241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da-DK" sz="2000" noProof="1"/>
              </a:p>
            </p:txBody>
          </p:sp>
        </p:grpSp>
        <p:pic>
          <p:nvPicPr>
            <p:cNvPr id="29" name="Billede 56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046164" y="2756287"/>
              <a:ext cx="373380" cy="327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Text Box 48"/>
          <p:cNvSpPr txBox="1">
            <a:spLocks noChangeArrowheads="1"/>
          </p:cNvSpPr>
          <p:nvPr userDrawn="1"/>
        </p:nvSpPr>
        <p:spPr bwMode="auto">
          <a:xfrm>
            <a:off x="-2545976" y="1548000"/>
            <a:ext cx="2403576" cy="1603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Titeldias med billede</a:t>
            </a:r>
          </a:p>
          <a:p>
            <a:pPr algn="r" eaLnBrk="1" hangingPunct="1">
              <a:spcAft>
                <a:spcPts val="300"/>
              </a:spcAft>
              <a:defRPr/>
            </a:pP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Indsæt TITEL og EMNE</a:t>
            </a: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1. </a:t>
            </a:r>
            <a:r>
              <a:rPr lang="da-DK" altLang="da-DK" sz="1000" b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Klik</a:t>
            </a:r>
            <a:r>
              <a:rPr lang="da-DK" altLang="da-DK" sz="1000" b="0" baseline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 på</a:t>
            </a:r>
            <a:r>
              <a:rPr lang="da-DK" alt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 fanen </a:t>
            </a:r>
            <a:r>
              <a:rPr lang="da-DK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INDSÆT </a:t>
            </a:r>
            <a:r>
              <a:rPr lang="da-DK" alt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topmenuen </a:t>
            </a: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2.</a:t>
            </a:r>
            <a:r>
              <a:rPr lang="da-DK" alt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 Klik på </a:t>
            </a:r>
            <a:r>
              <a:rPr lang="da-DK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Sidehoved og Sidefod</a:t>
            </a:r>
            <a:endParaRPr lang="da-DK" altLang="da-DK" sz="1000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3.</a:t>
            </a: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 Dobbeltklik i feltet</a:t>
            </a:r>
            <a:r>
              <a:rPr lang="da-DK" sz="1000" baseline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 med</a:t>
            </a: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INDSÆT TITEL </a:t>
            </a:r>
            <a:r>
              <a:rPr lang="da-DK" sz="1000" b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og indsæt din </a:t>
            </a: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TITEL-tekst</a:t>
            </a:r>
            <a:endParaRPr lang="da-DK" sz="1000" b="0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4. </a:t>
            </a:r>
            <a:r>
              <a:rPr lang="da-DK" sz="1000" b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Dobbeltklik i feltet med </a:t>
            </a:r>
            <a:r>
              <a:rPr lang="da-DK" sz="1000" b="1" baseline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INDSÆT EMNE</a:t>
            </a:r>
            <a:r>
              <a:rPr lang="da-DK" sz="1000" baseline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 og indsæt din EMNE-tekst</a:t>
            </a:r>
            <a:endParaRPr lang="da-DK" sz="1000" b="1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5. </a:t>
            </a: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Vælg </a:t>
            </a: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Anvend på alle</a:t>
            </a:r>
          </a:p>
        </p:txBody>
      </p:sp>
      <p:sp>
        <p:nvSpPr>
          <p:cNvPr id="20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på slide i venstre side 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“drop ned” menuen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kan du vælge layout direkte 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slide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du laver et nyt slide</a:t>
            </a:r>
          </a:p>
        </p:txBody>
      </p:sp>
      <p:pic>
        <p:nvPicPr>
          <p:cNvPr id="21" name="Billede 2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1154" y="1972"/>
            <a:ext cx="2634581" cy="1481951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</p:spTree>
    <p:extLst>
      <p:ext uri="{BB962C8B-B14F-4D97-AF65-F5344CB8AC3E}">
        <p14:creationId xmlns:p14="http://schemas.microsoft.com/office/powerpoint/2010/main" val="2761080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785324" y="1170"/>
            <a:ext cx="2642284" cy="1485662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F3B7A"/>
                </a:solidFill>
              </a:defRPr>
            </a:lvl1pPr>
          </a:lstStyle>
          <a:p>
            <a:r>
              <a:rPr lang="da-DK" dirty="0"/>
              <a:t>Indsæt titel</a:t>
            </a:r>
            <a:endParaRPr lang="en-GB" dirty="0"/>
          </a:p>
        </p:txBody>
      </p:sp>
      <p:sp>
        <p:nvSpPr>
          <p:cNvPr id="9" name="Pladsholder til sidefod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F3B7A"/>
                </a:solidFill>
              </a:defRPr>
            </a:lvl1pPr>
          </a:lstStyle>
          <a:p>
            <a:r>
              <a:rPr lang="da-DK"/>
              <a:t>Indsæt emne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noProof="0" dirty="0"/>
              <a:t>Indsæt agenda overskrift</a:t>
            </a:r>
          </a:p>
        </p:txBody>
      </p:sp>
      <p:sp>
        <p:nvSpPr>
          <p:cNvPr id="10" name="Pladsholder til sli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21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på slide i venstre side 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“drop ned” menuen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kan du vælge layout direkte 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slide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du laver et nyt slide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3" hasCustomPrompt="1"/>
          </p:nvPr>
        </p:nvSpPr>
        <p:spPr>
          <a:xfrm>
            <a:off x="1908175" y="1898649"/>
            <a:ext cx="7561262" cy="3770313"/>
          </a:xfrm>
        </p:spPr>
        <p:txBody>
          <a:bodyPr/>
          <a:lstStyle>
            <a:lvl1pPr marL="180000" indent="-180000">
              <a:buFont typeface="Arial" panose="020B0604020202020204" pitchFamily="34" charset="0"/>
              <a:buChar char="›"/>
              <a:defRPr b="0"/>
            </a:lvl1pPr>
            <a:lvl2pPr marL="360000" indent="-180000">
              <a:buFont typeface="Arial" panose="020B0604020202020204" pitchFamily="34" charset="0"/>
              <a:buChar char="›"/>
              <a:defRPr sz="1400"/>
            </a:lvl2pPr>
            <a:lvl3pPr marL="360000">
              <a:defRPr sz="1400"/>
            </a:lvl3pPr>
          </a:lstStyle>
          <a:p>
            <a:pPr lvl="0"/>
            <a:r>
              <a:rPr lang="da-DK" dirty="0"/>
              <a:t>Indsæt agendapunkt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grpSp>
        <p:nvGrpSpPr>
          <p:cNvPr id="23" name="Gruppe 22"/>
          <p:cNvGrpSpPr/>
          <p:nvPr userDrawn="1"/>
        </p:nvGrpSpPr>
        <p:grpSpPr>
          <a:xfrm>
            <a:off x="-2118335" y="1548000"/>
            <a:ext cx="1975295" cy="2568379"/>
            <a:chOff x="-2087997" y="2179188"/>
            <a:chExt cx="1975295" cy="2568379"/>
          </a:xfrm>
        </p:grpSpPr>
        <p:sp>
          <p:nvSpPr>
            <p:cNvPr id="24" name="AutoShape 4"/>
            <p:cNvSpPr>
              <a:spLocks/>
            </p:cNvSpPr>
            <p:nvPr userDrawn="1"/>
          </p:nvSpPr>
          <p:spPr bwMode="gray">
            <a:xfrm>
              <a:off x="-2087997" y="2179188"/>
              <a:ext cx="1975295" cy="21159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600"/>
                </a:spcAft>
                <a:defRPr/>
              </a:pPr>
              <a:r>
                <a:rPr lang="nb-NO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Agenda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Punktopstilling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1-2</a:t>
              </a:r>
              <a:r>
                <a:rPr lang="nb-NO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= </a:t>
              </a:r>
              <a:r>
                <a:rPr lang="nb-NO" alt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Punktopstilling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Klik</a:t>
              </a:r>
              <a:r>
                <a:rPr lang="nb-NO" altLang="da-DK" sz="1000" baseline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på </a:t>
              </a:r>
              <a:r>
                <a:rPr lang="nb-NO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TAB</a:t>
              </a: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-tasten én gang </a:t>
              </a:r>
              <a:b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at få niveau 2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da-DK" alt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Tryk</a:t>
              </a: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ENTER </a:t>
              </a:r>
              <a:r>
                <a:rPr lang="da-DK" alt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ny linje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da-DK" alt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Brug </a:t>
              </a: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SHIFT+TAB</a:t>
              </a:r>
              <a:r>
                <a:rPr lang="da-DK" alt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-tasterne </a:t>
              </a:r>
              <a:br>
                <a:rPr lang="da-DK" alt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a-DK" alt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at komme tilbage</a:t>
              </a:r>
              <a:endParaRPr lang="nb-NO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defRPr/>
              </a:pP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Alternativt kan </a:t>
              </a:r>
              <a:r>
                <a:rPr lang="nb-NO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Forøg og Formindsk listeniveau </a:t>
              </a: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bruges til at hoppe mellem tekst-typografierne</a:t>
              </a:r>
              <a:endParaRPr lang="nb-NO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5" name="Gruppe 3"/>
            <p:cNvGrpSpPr>
              <a:grpSpLocks/>
            </p:cNvGrpSpPr>
            <p:nvPr userDrawn="1"/>
          </p:nvGrpSpPr>
          <p:grpSpPr bwMode="auto">
            <a:xfrm>
              <a:off x="-559507" y="4331077"/>
              <a:ext cx="419100" cy="196850"/>
              <a:chOff x="2516188" y="2815464"/>
              <a:chExt cx="417988" cy="196850"/>
            </a:xfrm>
          </p:grpSpPr>
          <p:pic>
            <p:nvPicPr>
              <p:cNvPr id="29" name="Billede 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16188" y="2815464"/>
                <a:ext cx="412750" cy="196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" name="Rounded Rectangle 12"/>
              <p:cNvSpPr/>
              <p:nvPr/>
            </p:nvSpPr>
            <p:spPr bwMode="auto">
              <a:xfrm>
                <a:off x="2737848" y="2826577"/>
                <a:ext cx="196328" cy="17462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GB" sz="2300" noProof="1">
                  <a:latin typeface="HelveticaNeueLT Std Lt Cn" pitchFamily="34" charset="0"/>
                </a:endParaRPr>
              </a:p>
            </p:txBody>
          </p:sp>
        </p:grpSp>
        <p:grpSp>
          <p:nvGrpSpPr>
            <p:cNvPr id="26" name="Gruppe 2"/>
            <p:cNvGrpSpPr>
              <a:grpSpLocks/>
            </p:cNvGrpSpPr>
            <p:nvPr userDrawn="1"/>
          </p:nvGrpSpPr>
          <p:grpSpPr bwMode="auto">
            <a:xfrm>
              <a:off x="-552013" y="4550717"/>
              <a:ext cx="412750" cy="196850"/>
              <a:chOff x="2542276" y="3466339"/>
              <a:chExt cx="413649" cy="196850"/>
            </a:xfrm>
          </p:grpSpPr>
          <p:pic>
            <p:nvPicPr>
              <p:cNvPr id="27" name="Billede 6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51113" y="3466339"/>
                <a:ext cx="404812" cy="196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Rounded Rectangle 12"/>
              <p:cNvSpPr/>
              <p:nvPr/>
            </p:nvSpPr>
            <p:spPr bwMode="auto">
              <a:xfrm>
                <a:off x="2542276" y="3477452"/>
                <a:ext cx="197279" cy="17462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GB" sz="2300" noProof="1">
                  <a:latin typeface="HelveticaNeueLT Std Lt Cn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41115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med k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785326" y="0"/>
            <a:ext cx="2641312" cy="1486832"/>
          </a:xfrm>
          <a:prstGeom prst="rect">
            <a:avLst/>
          </a:prstGeom>
          <a:ln w="6350">
            <a:solidFill>
              <a:schemeClr val="accent5"/>
            </a:solidFill>
          </a:ln>
        </p:spPr>
      </p:pic>
      <p:sp>
        <p:nvSpPr>
          <p:cNvPr id="17" name="Grafik"/>
          <p:cNvSpPr>
            <a:spLocks/>
          </p:cNvSpPr>
          <p:nvPr userDrawn="1"/>
        </p:nvSpPr>
        <p:spPr bwMode="auto">
          <a:xfrm>
            <a:off x="0" y="1588"/>
            <a:ext cx="12189600" cy="6859588"/>
          </a:xfrm>
          <a:custGeom>
            <a:avLst/>
            <a:gdLst>
              <a:gd name="T0" fmla="*/ 7677 w 7677"/>
              <a:gd name="T1" fmla="*/ 499 h 4321"/>
              <a:gd name="T2" fmla="*/ 7677 w 7677"/>
              <a:gd name="T3" fmla="*/ 0 h 4321"/>
              <a:gd name="T4" fmla="*/ 0 w 7677"/>
              <a:gd name="T5" fmla="*/ 0 h 4321"/>
              <a:gd name="T6" fmla="*/ 0 w 7677"/>
              <a:gd name="T7" fmla="*/ 499 h 4321"/>
              <a:gd name="T8" fmla="*/ 0 w 7677"/>
              <a:gd name="T9" fmla="*/ 4321 h 4321"/>
              <a:gd name="T10" fmla="*/ 499 w 7677"/>
              <a:gd name="T11" fmla="*/ 4321 h 4321"/>
              <a:gd name="T12" fmla="*/ 499 w 7677"/>
              <a:gd name="T13" fmla="*/ 499 h 4321"/>
              <a:gd name="T14" fmla="*/ 7677 w 7677"/>
              <a:gd name="T15" fmla="*/ 499 h 4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677" h="4321">
                <a:moveTo>
                  <a:pt x="7677" y="499"/>
                </a:moveTo>
                <a:lnTo>
                  <a:pt x="7677" y="0"/>
                </a:lnTo>
                <a:lnTo>
                  <a:pt x="0" y="0"/>
                </a:lnTo>
                <a:lnTo>
                  <a:pt x="0" y="499"/>
                </a:lnTo>
                <a:lnTo>
                  <a:pt x="0" y="4321"/>
                </a:lnTo>
                <a:lnTo>
                  <a:pt x="499" y="4321"/>
                </a:lnTo>
                <a:lnTo>
                  <a:pt x="499" y="499"/>
                </a:lnTo>
                <a:lnTo>
                  <a:pt x="7677" y="499"/>
                </a:lnTo>
                <a:close/>
              </a:path>
            </a:pathLst>
          </a:custGeom>
          <a:solidFill>
            <a:srgbClr val="ECBE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F3B7A"/>
                </a:solidFill>
              </a:defRPr>
            </a:lvl1pPr>
          </a:lstStyle>
          <a:p>
            <a:r>
              <a:rPr lang="da-DK" dirty="0"/>
              <a:t>Indsæt titel</a:t>
            </a:r>
            <a:endParaRPr lang="en-GB" dirty="0"/>
          </a:p>
        </p:txBody>
      </p:sp>
      <p:sp>
        <p:nvSpPr>
          <p:cNvPr id="9" name="Pladsholder til sidefod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F3B7A"/>
                </a:solidFill>
              </a:defRPr>
            </a:lvl1pPr>
          </a:lstStyle>
          <a:p>
            <a:r>
              <a:rPr lang="da-DK"/>
              <a:t>Indsæt emne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noProof="0" dirty="0"/>
              <a:t>Indsæt agenda overskrift</a:t>
            </a:r>
          </a:p>
        </p:txBody>
      </p:sp>
      <p:sp>
        <p:nvSpPr>
          <p:cNvPr id="10" name="Pladsholder til sli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21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på slide i venstre side 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“drop ned” menuen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kan du vælge layout direkte 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slide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du laver et nyt slide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3" hasCustomPrompt="1"/>
          </p:nvPr>
        </p:nvSpPr>
        <p:spPr>
          <a:xfrm>
            <a:off x="1908175" y="1898649"/>
            <a:ext cx="7561262" cy="3770313"/>
          </a:xfrm>
        </p:spPr>
        <p:txBody>
          <a:bodyPr/>
          <a:lstStyle>
            <a:lvl1pPr marL="180000" indent="-180000">
              <a:buFont typeface="Arial" panose="020B0604020202020204" pitchFamily="34" charset="0"/>
              <a:buChar char="›"/>
              <a:defRPr b="0"/>
            </a:lvl1pPr>
            <a:lvl2pPr marL="360000" indent="-180000">
              <a:buFont typeface="Arial" panose="020B0604020202020204" pitchFamily="34" charset="0"/>
              <a:buChar char="›"/>
              <a:defRPr sz="1400"/>
            </a:lvl2pPr>
            <a:lvl3pPr marL="360000">
              <a:defRPr sz="1400"/>
            </a:lvl3pPr>
          </a:lstStyle>
          <a:p>
            <a:pPr lvl="0"/>
            <a:r>
              <a:rPr lang="da-DK" dirty="0"/>
              <a:t>Indsæt agendapunkt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grpSp>
        <p:nvGrpSpPr>
          <p:cNvPr id="23" name="Gruppe 22"/>
          <p:cNvGrpSpPr/>
          <p:nvPr userDrawn="1"/>
        </p:nvGrpSpPr>
        <p:grpSpPr>
          <a:xfrm>
            <a:off x="-2118335" y="1548000"/>
            <a:ext cx="1975295" cy="2568379"/>
            <a:chOff x="-2087997" y="2179188"/>
            <a:chExt cx="1975295" cy="2568379"/>
          </a:xfrm>
        </p:grpSpPr>
        <p:sp>
          <p:nvSpPr>
            <p:cNvPr id="24" name="AutoShape 4"/>
            <p:cNvSpPr>
              <a:spLocks/>
            </p:cNvSpPr>
            <p:nvPr userDrawn="1"/>
          </p:nvSpPr>
          <p:spPr bwMode="gray">
            <a:xfrm>
              <a:off x="-2087997" y="2179188"/>
              <a:ext cx="1975295" cy="21159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600"/>
                </a:spcAft>
                <a:defRPr/>
              </a:pPr>
              <a:r>
                <a:rPr lang="nb-NO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Agenda med kant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Punktopstilling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1-2</a:t>
              </a:r>
              <a:r>
                <a:rPr lang="nb-NO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= </a:t>
              </a:r>
              <a:r>
                <a:rPr lang="nb-NO" alt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Punktopstilling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Klik</a:t>
              </a:r>
              <a:r>
                <a:rPr lang="nb-NO" altLang="da-DK" sz="1000" baseline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på </a:t>
              </a:r>
              <a:r>
                <a:rPr lang="nb-NO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TAB</a:t>
              </a: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-tasten én gang </a:t>
              </a:r>
              <a:b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at få niveau 2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da-DK" alt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Tryk</a:t>
              </a: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ENTER </a:t>
              </a:r>
              <a:r>
                <a:rPr lang="da-DK" alt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ny linje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da-DK" alt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Brug </a:t>
              </a: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SHIFT+TAB</a:t>
              </a:r>
              <a:r>
                <a:rPr lang="da-DK" alt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-tasterne </a:t>
              </a:r>
              <a:br>
                <a:rPr lang="da-DK" alt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a-DK" alt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at komme tilbage</a:t>
              </a:r>
              <a:endParaRPr lang="nb-NO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defRPr/>
              </a:pP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Alternativt kan </a:t>
              </a:r>
              <a:r>
                <a:rPr lang="nb-NO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Forøg og Formindsk listeniveau </a:t>
              </a:r>
              <a:r>
                <a:rPr lang="nb-NO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bruges til at hoppe mellem tekst-typografierne</a:t>
              </a:r>
              <a:endParaRPr lang="nb-NO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5" name="Gruppe 3"/>
            <p:cNvGrpSpPr>
              <a:grpSpLocks/>
            </p:cNvGrpSpPr>
            <p:nvPr userDrawn="1"/>
          </p:nvGrpSpPr>
          <p:grpSpPr bwMode="auto">
            <a:xfrm>
              <a:off x="-559507" y="4331077"/>
              <a:ext cx="419100" cy="196850"/>
              <a:chOff x="2516188" y="2815464"/>
              <a:chExt cx="417988" cy="196850"/>
            </a:xfrm>
          </p:grpSpPr>
          <p:pic>
            <p:nvPicPr>
              <p:cNvPr id="29" name="Billede 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16188" y="2815464"/>
                <a:ext cx="412750" cy="196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" name="Rounded Rectangle 12"/>
              <p:cNvSpPr/>
              <p:nvPr/>
            </p:nvSpPr>
            <p:spPr bwMode="auto">
              <a:xfrm>
                <a:off x="2737848" y="2826577"/>
                <a:ext cx="196328" cy="17462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GB" sz="2300" noProof="1">
                  <a:latin typeface="HelveticaNeueLT Std Lt Cn" pitchFamily="34" charset="0"/>
                </a:endParaRPr>
              </a:p>
            </p:txBody>
          </p:sp>
        </p:grpSp>
        <p:grpSp>
          <p:nvGrpSpPr>
            <p:cNvPr id="26" name="Gruppe 2"/>
            <p:cNvGrpSpPr>
              <a:grpSpLocks/>
            </p:cNvGrpSpPr>
            <p:nvPr userDrawn="1"/>
          </p:nvGrpSpPr>
          <p:grpSpPr bwMode="auto">
            <a:xfrm>
              <a:off x="-552013" y="4550717"/>
              <a:ext cx="412750" cy="196850"/>
              <a:chOff x="2542276" y="3466339"/>
              <a:chExt cx="413649" cy="196850"/>
            </a:xfrm>
          </p:grpSpPr>
          <p:pic>
            <p:nvPicPr>
              <p:cNvPr id="27" name="Billede 6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51113" y="3466339"/>
                <a:ext cx="404812" cy="196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Rounded Rectangle 12"/>
              <p:cNvSpPr/>
              <p:nvPr/>
            </p:nvSpPr>
            <p:spPr bwMode="auto">
              <a:xfrm>
                <a:off x="2542276" y="3477452"/>
                <a:ext cx="197279" cy="17462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GB" sz="2300" noProof="1">
                  <a:latin typeface="HelveticaNeueLT Std Lt Cn" pitchFamily="34" charset="0"/>
                </a:endParaRPr>
              </a:p>
            </p:txBody>
          </p:sp>
        </p:grpSp>
      </p:grpSp>
      <p:pic>
        <p:nvPicPr>
          <p:cNvPr id="19" name="Logo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6048293"/>
            <a:ext cx="689233" cy="417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525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 dirty="0"/>
              <a:t>Indsæt titel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/>
              <a:t>Indsæt emne</a:t>
            </a:r>
            <a:endParaRPr lang="da-DK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8175" y="2390290"/>
            <a:ext cx="7561263" cy="3310530"/>
          </a:xfrm>
        </p:spPr>
        <p:txBody>
          <a:bodyPr anchor="t" anchorCtr="0"/>
          <a:lstStyle>
            <a:lvl1pPr>
              <a:lnSpc>
                <a:spcPct val="80000"/>
              </a:lnSpc>
              <a:defRPr sz="5000" b="0" cap="all" spc="-100" baseline="0"/>
            </a:lvl1pPr>
          </a:lstStyle>
          <a:p>
            <a:r>
              <a:rPr lang="da-DK" noProof="0" dirty="0"/>
              <a:t>Indsæt tekst eller statement I flere linjer</a:t>
            </a:r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1908175" y="1478703"/>
            <a:ext cx="7561263" cy="914400"/>
          </a:xfrm>
        </p:spPr>
        <p:txBody>
          <a:bodyPr anchor="b" anchorCtr="0"/>
          <a:lstStyle>
            <a:lvl1pPr>
              <a:lnSpc>
                <a:spcPct val="80000"/>
              </a:lnSpc>
              <a:defRPr sz="5000" cap="all" spc="-100" baseline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da-DK" dirty="0"/>
              <a:t>0X 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noProof="0" smtClean="0"/>
              <a:t>‹nr.›</a:t>
            </a:fld>
            <a:endParaRPr lang="da-DK" noProof="0" dirty="0"/>
          </a:p>
        </p:txBody>
      </p:sp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1154" y="2342"/>
            <a:ext cx="2634581" cy="1481211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  <p:sp>
        <p:nvSpPr>
          <p:cNvPr id="8" name="TextBox 7"/>
          <p:cNvSpPr txBox="1"/>
          <p:nvPr userDrawn="1"/>
        </p:nvSpPr>
        <p:spPr>
          <a:xfrm>
            <a:off x="-2059426" y="1548000"/>
            <a:ext cx="1952625" cy="123110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Kapitel</a:t>
            </a:r>
          </a:p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endParaRPr lang="en-GB" sz="1000" b="1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da-DK" sz="10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Kapiteldias anvendes </a:t>
            </a:r>
            <a:br>
              <a:rPr lang="da-DK" sz="10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0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 skilleark i forhold til </a:t>
            </a:r>
            <a:br>
              <a:rPr lang="da-DK" sz="10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0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oplæggets emner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sz="10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Skriv kapitelnummer i 0X / </a:t>
            </a:r>
            <a:br>
              <a:rPr lang="da-DK" sz="10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da-DK" sz="10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og indsæt overskriften for kapitlet</a:t>
            </a:r>
            <a:endParaRPr lang="en-GB" sz="1000" b="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194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 med k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rafik"/>
          <p:cNvSpPr>
            <a:spLocks/>
          </p:cNvSpPr>
          <p:nvPr userDrawn="1"/>
        </p:nvSpPr>
        <p:spPr bwMode="auto">
          <a:xfrm>
            <a:off x="0" y="1588"/>
            <a:ext cx="12189600" cy="6859588"/>
          </a:xfrm>
          <a:custGeom>
            <a:avLst/>
            <a:gdLst>
              <a:gd name="T0" fmla="*/ 7677 w 7677"/>
              <a:gd name="T1" fmla="*/ 499 h 4321"/>
              <a:gd name="T2" fmla="*/ 7677 w 7677"/>
              <a:gd name="T3" fmla="*/ 0 h 4321"/>
              <a:gd name="T4" fmla="*/ 0 w 7677"/>
              <a:gd name="T5" fmla="*/ 0 h 4321"/>
              <a:gd name="T6" fmla="*/ 0 w 7677"/>
              <a:gd name="T7" fmla="*/ 499 h 4321"/>
              <a:gd name="T8" fmla="*/ 0 w 7677"/>
              <a:gd name="T9" fmla="*/ 4321 h 4321"/>
              <a:gd name="T10" fmla="*/ 499 w 7677"/>
              <a:gd name="T11" fmla="*/ 4321 h 4321"/>
              <a:gd name="T12" fmla="*/ 499 w 7677"/>
              <a:gd name="T13" fmla="*/ 499 h 4321"/>
              <a:gd name="T14" fmla="*/ 7677 w 7677"/>
              <a:gd name="T15" fmla="*/ 499 h 4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677" h="4321">
                <a:moveTo>
                  <a:pt x="7677" y="499"/>
                </a:moveTo>
                <a:lnTo>
                  <a:pt x="7677" y="0"/>
                </a:lnTo>
                <a:lnTo>
                  <a:pt x="0" y="0"/>
                </a:lnTo>
                <a:lnTo>
                  <a:pt x="0" y="499"/>
                </a:lnTo>
                <a:lnTo>
                  <a:pt x="0" y="4321"/>
                </a:lnTo>
                <a:lnTo>
                  <a:pt x="499" y="4321"/>
                </a:lnTo>
                <a:lnTo>
                  <a:pt x="499" y="499"/>
                </a:lnTo>
                <a:lnTo>
                  <a:pt x="7677" y="499"/>
                </a:lnTo>
                <a:close/>
              </a:path>
            </a:pathLst>
          </a:custGeom>
          <a:solidFill>
            <a:srgbClr val="ECBE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dirty="0"/>
              <a:t>Indsæt titel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/>
              <a:t>Indsæt emne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noProof="0" smtClean="0"/>
              <a:t>‹nr.›</a:t>
            </a:fld>
            <a:endParaRPr lang="da-DK" noProof="0" dirty="0"/>
          </a:p>
        </p:txBody>
      </p:sp>
      <p:sp>
        <p:nvSpPr>
          <p:cNvPr id="11" name="TextBox 7"/>
          <p:cNvSpPr txBox="1"/>
          <p:nvPr userDrawn="1"/>
        </p:nvSpPr>
        <p:spPr>
          <a:xfrm>
            <a:off x="-2059426" y="1548000"/>
            <a:ext cx="1952625" cy="123110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Kapitel med kant</a:t>
            </a:r>
          </a:p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endParaRPr lang="en-GB" sz="1000" b="1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da-DK" sz="10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Kapiteldias anvendes </a:t>
            </a:r>
            <a:br>
              <a:rPr lang="da-DK" sz="10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0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 skilleark i forhold til </a:t>
            </a:r>
            <a:br>
              <a:rPr lang="da-DK" sz="10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0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oplæggets emner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sz="10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Skriv kapitelnummer i 0X / </a:t>
            </a:r>
            <a:br>
              <a:rPr lang="da-DK" sz="10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da-DK" sz="10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og indsæt overskriften for kapitlet</a:t>
            </a:r>
            <a:endParaRPr lang="en-GB" sz="1000" b="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908175" y="2390290"/>
            <a:ext cx="7561263" cy="3310530"/>
          </a:xfrm>
        </p:spPr>
        <p:txBody>
          <a:bodyPr anchor="t" anchorCtr="0"/>
          <a:lstStyle>
            <a:lvl1pPr>
              <a:lnSpc>
                <a:spcPct val="80000"/>
              </a:lnSpc>
              <a:defRPr sz="5000" b="0" cap="all" spc="-100" baseline="0"/>
            </a:lvl1pPr>
          </a:lstStyle>
          <a:p>
            <a:r>
              <a:rPr lang="da-DK" noProof="0" dirty="0"/>
              <a:t>Indsæt tekst eller statement I flere linjer</a:t>
            </a:r>
          </a:p>
        </p:txBody>
      </p:sp>
      <p:sp>
        <p:nvSpPr>
          <p:cNvPr id="14" name="Pladsholder til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1908175" y="1478703"/>
            <a:ext cx="7561263" cy="914400"/>
          </a:xfrm>
        </p:spPr>
        <p:txBody>
          <a:bodyPr anchor="b" anchorCtr="0"/>
          <a:lstStyle>
            <a:lvl1pPr>
              <a:lnSpc>
                <a:spcPct val="80000"/>
              </a:lnSpc>
              <a:defRPr sz="5000" cap="all" spc="-100" baseline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da-DK" dirty="0"/>
              <a:t>0X /</a:t>
            </a:r>
          </a:p>
        </p:txBody>
      </p:sp>
      <p:pic>
        <p:nvPicPr>
          <p:cNvPr id="15" name="Billed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1154" y="2342"/>
            <a:ext cx="2634580" cy="1481210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  <p:pic>
        <p:nvPicPr>
          <p:cNvPr id="16" name="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6048293"/>
            <a:ext cx="689233" cy="417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252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 med farvet bag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CB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/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>
          <a:xfrm>
            <a:off x="1908176" y="1"/>
            <a:ext cx="9116090" cy="7921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dirty="0"/>
              <a:t>Indsæt titel</a:t>
            </a:r>
            <a:endParaRPr lang="en-GB" dirty="0"/>
          </a:p>
        </p:txBody>
      </p:sp>
      <p:sp>
        <p:nvSpPr>
          <p:cNvPr id="9" name="Pladsholder til sidefod 8"/>
          <p:cNvSpPr>
            <a:spLocks noGrp="1"/>
          </p:cNvSpPr>
          <p:nvPr>
            <p:ph type="ftr" sz="quarter" idx="11"/>
          </p:nvPr>
        </p:nvSpPr>
        <p:spPr>
          <a:xfrm rot="-5400000">
            <a:off x="-2042476" y="2834483"/>
            <a:ext cx="4876965" cy="792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/>
              <a:t>Indsæt emne</a:t>
            </a:r>
            <a:endParaRPr lang="en-GB" dirty="0"/>
          </a:p>
        </p:txBody>
      </p:sp>
      <p:sp>
        <p:nvSpPr>
          <p:cNvPr id="10" name="Pladsholder til sli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5D37B1E-C366-494F-A587-962AD9AABC83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2" name="TextBox 7"/>
          <p:cNvSpPr txBox="1"/>
          <p:nvPr userDrawn="1"/>
        </p:nvSpPr>
        <p:spPr>
          <a:xfrm>
            <a:off x="-2059426" y="1548000"/>
            <a:ext cx="1952625" cy="123110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Kapitel med farvet baggrund</a:t>
            </a:r>
          </a:p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endParaRPr lang="en-GB" sz="1000" b="1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da-DK" sz="10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Kapiteldias anvendes </a:t>
            </a:r>
            <a:br>
              <a:rPr lang="da-DK" sz="10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0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 skilleark i forhold til </a:t>
            </a:r>
            <a:br>
              <a:rPr lang="da-DK" sz="10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0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oplæggets emner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sz="10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Skriv kapitelnummer i 0X / </a:t>
            </a:r>
            <a:br>
              <a:rPr lang="da-DK" sz="10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da-DK" sz="10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og indsæt overskriften for kapitlet</a:t>
            </a:r>
            <a:endParaRPr lang="en-GB" sz="1000" b="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1908175" y="2390290"/>
            <a:ext cx="7561263" cy="3310530"/>
          </a:xfrm>
        </p:spPr>
        <p:txBody>
          <a:bodyPr anchor="t" anchorCtr="0"/>
          <a:lstStyle>
            <a:lvl1pPr>
              <a:lnSpc>
                <a:spcPct val="80000"/>
              </a:lnSpc>
              <a:defRPr sz="5000" b="0" cap="all" spc="-100" baseline="0">
                <a:solidFill>
                  <a:schemeClr val="bg1"/>
                </a:solidFill>
              </a:defRPr>
            </a:lvl1pPr>
          </a:lstStyle>
          <a:p>
            <a:r>
              <a:rPr lang="da-DK" noProof="0" dirty="0"/>
              <a:t>Indsæt tekst eller statement I flere linjer</a:t>
            </a:r>
          </a:p>
        </p:txBody>
      </p:sp>
      <p:sp>
        <p:nvSpPr>
          <p:cNvPr id="14" name="Pladsholder til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1908175" y="1478703"/>
            <a:ext cx="7561263" cy="914400"/>
          </a:xfrm>
        </p:spPr>
        <p:txBody>
          <a:bodyPr anchor="b" anchorCtr="0"/>
          <a:lstStyle>
            <a:lvl1pPr>
              <a:lnSpc>
                <a:spcPct val="80000"/>
              </a:lnSpc>
              <a:defRPr sz="5000" cap="all" spc="-100" baseline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da-DK" dirty="0"/>
              <a:t>0X /</a:t>
            </a:r>
          </a:p>
        </p:txBody>
      </p:sp>
      <p:pic>
        <p:nvPicPr>
          <p:cNvPr id="16" name="Billed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1154" y="2342"/>
            <a:ext cx="2634580" cy="1481210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  <p:pic>
        <p:nvPicPr>
          <p:cNvPr id="15" name="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6048293"/>
            <a:ext cx="689233" cy="417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302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billede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solidFill>
            <a:srgbClr val="9B9B9B"/>
          </a:solidFill>
        </p:spPr>
        <p:txBody>
          <a:bodyPr tIns="0" bIns="612000" anchor="b" anchorCtr="0"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r>
              <a:rPr lang="da-DK" noProof="0" dirty="0"/>
              <a:t>Klik her og indsæt baggrundsbillede via fanen INDSÆT / Billeder</a:t>
            </a:r>
          </a:p>
        </p:txBody>
      </p:sp>
      <p:sp>
        <p:nvSpPr>
          <p:cNvPr id="10" name="Pladsholder til dato 9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Indsæt titel</a:t>
            </a:r>
            <a:endParaRPr lang="en-GB" dirty="0"/>
          </a:p>
        </p:txBody>
      </p:sp>
      <p:sp>
        <p:nvSpPr>
          <p:cNvPr id="11" name="Pladsholder til sidefod 10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Indsæt emne</a:t>
            </a:r>
            <a:endParaRPr lang="en-GB" dirty="0"/>
          </a:p>
        </p:txBody>
      </p:sp>
      <p:sp>
        <p:nvSpPr>
          <p:cNvPr id="12" name="Pladsholder til slidenumm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5D37B1E-C366-494F-A587-962AD9AABC83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23" name="Pladsholder til tekst 11"/>
          <p:cNvSpPr>
            <a:spLocks noGrp="1"/>
          </p:cNvSpPr>
          <p:nvPr>
            <p:ph type="body" sz="quarter" idx="17" hasCustomPrompt="1"/>
          </p:nvPr>
        </p:nvSpPr>
        <p:spPr>
          <a:xfrm>
            <a:off x="394034" y="6048000"/>
            <a:ext cx="691200" cy="417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pic>
        <p:nvPicPr>
          <p:cNvPr id="24" name="Billede 2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79620" y="2342"/>
            <a:ext cx="2631513" cy="1481211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  <p:sp>
        <p:nvSpPr>
          <p:cNvPr id="16" name="TextBox 7"/>
          <p:cNvSpPr txBox="1"/>
          <p:nvPr userDrawn="1"/>
        </p:nvSpPr>
        <p:spPr>
          <a:xfrm>
            <a:off x="-2059426" y="1548000"/>
            <a:ext cx="1952625" cy="123110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Kapitel med billede</a:t>
            </a:r>
          </a:p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endParaRPr lang="en-GB" sz="1000" b="1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da-DK" sz="10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Kapiteldias anvendes </a:t>
            </a:r>
            <a:br>
              <a:rPr lang="da-DK" sz="10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0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 skilleark i forhold til </a:t>
            </a:r>
            <a:br>
              <a:rPr lang="da-DK" sz="10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0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oplæggets emner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sz="10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Skriv kapitelnummer i 0X / </a:t>
            </a:r>
            <a:br>
              <a:rPr lang="da-DK" sz="10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da-DK" sz="10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og indsæt overskriften for kapitlet</a:t>
            </a:r>
            <a:endParaRPr lang="en-GB" sz="1000" b="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Gruppe 16"/>
          <p:cNvGrpSpPr/>
          <p:nvPr userDrawn="1"/>
        </p:nvGrpSpPr>
        <p:grpSpPr>
          <a:xfrm>
            <a:off x="-2781153" y="3198331"/>
            <a:ext cx="2641303" cy="2582758"/>
            <a:chOff x="-2748102" y="1898650"/>
            <a:chExt cx="2641303" cy="2582758"/>
          </a:xfrm>
        </p:grpSpPr>
        <p:sp>
          <p:nvSpPr>
            <p:cNvPr id="18" name="TextBox 5"/>
            <p:cNvSpPr txBox="1">
              <a:spLocks noChangeArrowheads="1"/>
            </p:cNvSpPr>
            <p:nvPr userDrawn="1"/>
          </p:nvSpPr>
          <p:spPr bwMode="auto">
            <a:xfrm>
              <a:off x="-2748102" y="1898650"/>
              <a:ext cx="2641303" cy="25827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Aft>
                  <a:spcPts val="300"/>
                </a:spcAft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 baggrundsbillede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1.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Klik på den grå baggrund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2. </a:t>
              </a:r>
              <a:r>
                <a:rPr 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Klik på fanen </a:t>
              </a: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</a:t>
              </a:r>
              <a:r>
                <a:rPr 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og </a:t>
              </a:r>
              <a:br>
                <a:rPr 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klik på knappen Billeder 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3. </a:t>
              </a:r>
              <a:r>
                <a:rPr 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Find ønsket</a:t>
              </a:r>
              <a:r>
                <a:rPr lang="da-DK" sz="1000" b="0" baseline="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billede og klik </a:t>
              </a:r>
              <a:r>
                <a:rPr lang="da-DK" sz="1000" b="1" baseline="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4. Klik </a:t>
              </a: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Beskær 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for at ændre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billedets fokus/størrelse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5. </a:t>
              </a: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Ønsker du at skalere billedet, </a:t>
              </a:r>
              <a:b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</a:b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så hold </a:t>
              </a: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SHIFT</a:t>
              </a: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-knappen nede, mens </a:t>
              </a:r>
              <a:b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</a:b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der trækkes i billedets hjørner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200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defRPr/>
              </a:pPr>
              <a:endPara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6.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Forsvinder din tekst,</a:t>
              </a:r>
              <a:r>
                <a:rPr lang="da-DK" sz="1000" baseline="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højreklik på billedet </a:t>
              </a:r>
              <a:b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og vælg </a:t>
              </a: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Placer bagest, </a:t>
              </a:r>
              <a:r>
                <a:rPr 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eller højreklik og </a:t>
              </a:r>
              <a:br>
                <a:rPr 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b="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vælg </a:t>
              </a: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Nulstil slide</a:t>
              </a:r>
            </a:p>
          </p:txBody>
        </p:sp>
        <p:grpSp>
          <p:nvGrpSpPr>
            <p:cNvPr id="19" name="Gruppe 57"/>
            <p:cNvGrpSpPr>
              <a:grpSpLocks/>
            </p:cNvGrpSpPr>
            <p:nvPr/>
          </p:nvGrpSpPr>
          <p:grpSpPr bwMode="auto">
            <a:xfrm>
              <a:off x="-454060" y="3593903"/>
              <a:ext cx="330033" cy="396146"/>
              <a:chOff x="1018031" y="5113037"/>
              <a:chExt cx="373412" cy="448177"/>
            </a:xfrm>
          </p:grpSpPr>
          <p:pic>
            <p:nvPicPr>
              <p:cNvPr id="21" name="Billede 58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8031" y="5134460"/>
                <a:ext cx="373412" cy="426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Rounded Rectangle 25"/>
              <p:cNvSpPr/>
              <p:nvPr/>
            </p:nvSpPr>
            <p:spPr bwMode="auto">
              <a:xfrm>
                <a:off x="1023497" y="5113037"/>
                <a:ext cx="210151" cy="17241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da-DK" sz="2000" noProof="1"/>
              </a:p>
            </p:txBody>
          </p:sp>
        </p:grpSp>
        <p:pic>
          <p:nvPicPr>
            <p:cNvPr id="20" name="Billede 56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046164" y="2756287"/>
              <a:ext cx="373380" cy="327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2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på slide i venstre side 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“drop ned” menuen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kan du vælge layout direkte 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slide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du laver et nyt slide</a:t>
            </a:r>
          </a:p>
        </p:txBody>
      </p:sp>
      <p:sp>
        <p:nvSpPr>
          <p:cNvPr id="33" name="Title 1"/>
          <p:cNvSpPr>
            <a:spLocks noGrp="1"/>
          </p:cNvSpPr>
          <p:nvPr>
            <p:ph type="title" hasCustomPrompt="1"/>
          </p:nvPr>
        </p:nvSpPr>
        <p:spPr>
          <a:xfrm>
            <a:off x="1908175" y="2390290"/>
            <a:ext cx="7561263" cy="3310530"/>
          </a:xfrm>
        </p:spPr>
        <p:txBody>
          <a:bodyPr anchor="t" anchorCtr="0"/>
          <a:lstStyle>
            <a:lvl1pPr>
              <a:lnSpc>
                <a:spcPct val="80000"/>
              </a:lnSpc>
              <a:defRPr sz="5000" b="0" cap="all" spc="-100" baseline="0">
                <a:solidFill>
                  <a:schemeClr val="bg1"/>
                </a:solidFill>
              </a:defRPr>
            </a:lvl1pPr>
          </a:lstStyle>
          <a:p>
            <a:r>
              <a:rPr lang="da-DK" noProof="0" dirty="0"/>
              <a:t>Indsæt tekst eller statement I flere linjer</a:t>
            </a:r>
          </a:p>
        </p:txBody>
      </p:sp>
      <p:sp>
        <p:nvSpPr>
          <p:cNvPr id="34" name="Pladsholder til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1908175" y="1478703"/>
            <a:ext cx="7561263" cy="914400"/>
          </a:xfrm>
        </p:spPr>
        <p:txBody>
          <a:bodyPr anchor="b" anchorCtr="0"/>
          <a:lstStyle>
            <a:lvl1pPr>
              <a:lnSpc>
                <a:spcPct val="80000"/>
              </a:lnSpc>
              <a:defRPr sz="5000" cap="all" spc="-100" baseline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da-DK" dirty="0"/>
              <a:t>0X /</a:t>
            </a:r>
          </a:p>
        </p:txBody>
      </p:sp>
    </p:spTree>
    <p:extLst>
      <p:ext uri="{BB962C8B-B14F-4D97-AF65-F5344CB8AC3E}">
        <p14:creationId xmlns:p14="http://schemas.microsoft.com/office/powerpoint/2010/main" val="1616749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8175" y="792163"/>
            <a:ext cx="7561264" cy="91491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8175" y="1898650"/>
            <a:ext cx="9116091" cy="37909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8176" y="0"/>
            <a:ext cx="9116090" cy="79216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 i="0" cap="all" baseline="0">
                <a:solidFill>
                  <a:srgbClr val="003B7A"/>
                </a:solidFill>
              </a:defRPr>
            </a:lvl1pPr>
          </a:lstStyle>
          <a:p>
            <a:r>
              <a:rPr lang="da-DK"/>
              <a:t>Indsæt titel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-5400000">
            <a:off x="-2042476" y="2834482"/>
            <a:ext cx="4876965" cy="79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1000" b="1" i="0" cap="all" baseline="0">
                <a:solidFill>
                  <a:srgbClr val="003B7A"/>
                </a:solidFill>
              </a:defRPr>
            </a:lvl1pPr>
          </a:lstStyle>
          <a:p>
            <a:r>
              <a:rPr lang="da-DK"/>
              <a:t>Indsæt emne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5806" y="6048001"/>
            <a:ext cx="558460" cy="43862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>
              <a:defRPr sz="1000">
                <a:solidFill>
                  <a:srgbClr val="003B7A"/>
                </a:solidFill>
              </a:defRPr>
            </a:lvl1pPr>
          </a:lstStyle>
          <a:p>
            <a:fld id="{45D37B1E-C366-494F-A587-962AD9AABC83}" type="slidenum">
              <a:rPr lang="en-GB" smtClean="0"/>
              <a:pPr/>
              <a:t>‹nr.›</a:t>
            </a:fld>
            <a:endParaRPr lang="en-GB" dirty="0"/>
          </a:p>
        </p:txBody>
      </p:sp>
      <p:pic>
        <p:nvPicPr>
          <p:cNvPr id="11" name="Logo"/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6048293"/>
            <a:ext cx="689233" cy="417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52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61" r:id="rId3"/>
    <p:sldLayoutId id="2147483674" r:id="rId4"/>
    <p:sldLayoutId id="2147483676" r:id="rId5"/>
    <p:sldLayoutId id="2147483651" r:id="rId6"/>
    <p:sldLayoutId id="2147483663" r:id="rId7"/>
    <p:sldLayoutId id="2147483664" r:id="rId8"/>
    <p:sldLayoutId id="2147483665" r:id="rId9"/>
    <p:sldLayoutId id="2147483666" r:id="rId10"/>
    <p:sldLayoutId id="2147483650" r:id="rId11"/>
    <p:sldLayoutId id="2147483652" r:id="rId12"/>
    <p:sldLayoutId id="2147483668" r:id="rId13"/>
    <p:sldLayoutId id="2147483657" r:id="rId14"/>
    <p:sldLayoutId id="2147483669" r:id="rId15"/>
    <p:sldLayoutId id="2147483670" r:id="rId16"/>
    <p:sldLayoutId id="2147483671" r:id="rId17"/>
    <p:sldLayoutId id="2147483654" r:id="rId18"/>
    <p:sldLayoutId id="2147483672" r:id="rId19"/>
    <p:sldLayoutId id="2147483655" r:id="rId20"/>
    <p:sldLayoutId id="2147483673" r:id="rId21"/>
  </p:sldLayoutIdLst>
  <p:hf sldNum="0" hdr="0"/>
  <p:txStyles>
    <p:titleStyle>
      <a:lvl1pPr algn="l" defTabSz="685800" rtl="0" eaLnBrk="1" latinLnBrk="0" hangingPunct="1">
        <a:lnSpc>
          <a:spcPct val="83000"/>
        </a:lnSpc>
        <a:spcBef>
          <a:spcPct val="0"/>
        </a:spcBef>
        <a:buNone/>
        <a:defRPr sz="2800" b="1" kern="1200">
          <a:solidFill>
            <a:srgbClr val="003B7A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4000"/>
        </a:lnSpc>
        <a:spcBef>
          <a:spcPts val="0"/>
        </a:spcBef>
        <a:buFont typeface="Arial" panose="020B0604020202020204" pitchFamily="34" charset="0"/>
        <a:buChar char="​"/>
        <a:defRPr sz="1600" b="1" kern="1200">
          <a:solidFill>
            <a:srgbClr val="003B7A"/>
          </a:solidFill>
          <a:latin typeface="+mn-lt"/>
          <a:ea typeface="+mn-ea"/>
          <a:cs typeface="+mn-cs"/>
        </a:defRPr>
      </a:lvl1pPr>
      <a:lvl2pPr marL="0" indent="0" algn="l" defTabSz="685800" rtl="0" eaLnBrk="1" latinLnBrk="0" hangingPunct="1">
        <a:lnSpc>
          <a:spcPct val="104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​"/>
        <a:defRPr sz="1600" kern="1200">
          <a:solidFill>
            <a:srgbClr val="003B7A"/>
          </a:solidFill>
          <a:latin typeface="+mn-lt"/>
          <a:ea typeface="+mn-ea"/>
          <a:cs typeface="+mn-cs"/>
        </a:defRPr>
      </a:lvl2pPr>
      <a:lvl3pPr marL="180000" indent="-180000" algn="l" defTabSz="685800" rtl="0" eaLnBrk="1" latinLnBrk="0" hangingPunct="1">
        <a:lnSpc>
          <a:spcPct val="104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›"/>
        <a:defRPr sz="1600" kern="1200">
          <a:solidFill>
            <a:srgbClr val="003B7A"/>
          </a:solidFill>
          <a:latin typeface="+mn-lt"/>
          <a:ea typeface="+mn-ea"/>
          <a:cs typeface="+mn-cs"/>
        </a:defRPr>
      </a:lvl3pPr>
      <a:lvl4pPr marL="360000" indent="-180000" algn="l" defTabSz="685800" rtl="0" eaLnBrk="1" latinLnBrk="0" hangingPunct="1">
        <a:lnSpc>
          <a:spcPct val="104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›"/>
        <a:defRPr sz="1400" kern="1200">
          <a:solidFill>
            <a:srgbClr val="003B7A"/>
          </a:solidFill>
          <a:latin typeface="+mn-lt"/>
          <a:ea typeface="+mn-ea"/>
          <a:cs typeface="+mn-cs"/>
        </a:defRPr>
      </a:lvl4pPr>
      <a:lvl5pPr marL="360000" indent="-180000" algn="l" defTabSz="685800" rtl="0" eaLnBrk="1" latinLnBrk="0" hangingPunct="1">
        <a:lnSpc>
          <a:spcPct val="104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›"/>
        <a:defRPr sz="1400" kern="1200">
          <a:solidFill>
            <a:srgbClr val="003B7A"/>
          </a:solidFill>
          <a:latin typeface="+mn-lt"/>
          <a:ea typeface="+mn-ea"/>
          <a:cs typeface="+mn-cs"/>
        </a:defRPr>
      </a:lvl5pPr>
      <a:lvl6pPr marL="360000" indent="-180000" algn="l" defTabSz="685800" rtl="0" eaLnBrk="1" latinLnBrk="0" hangingPunct="1">
        <a:lnSpc>
          <a:spcPct val="104000"/>
        </a:lnSpc>
        <a:spcBef>
          <a:spcPts val="0"/>
        </a:spcBef>
        <a:buFont typeface="Arial" panose="020B0604020202020204" pitchFamily="34" charset="0"/>
        <a:buChar char="›"/>
        <a:defRPr sz="1350" kern="1200">
          <a:solidFill>
            <a:srgbClr val="003B7A"/>
          </a:solidFill>
          <a:latin typeface="+mn-lt"/>
          <a:ea typeface="+mn-ea"/>
          <a:cs typeface="+mn-cs"/>
        </a:defRPr>
      </a:lvl6pPr>
      <a:lvl7pPr marL="360000" indent="-180000" algn="l" defTabSz="685800" rtl="0" eaLnBrk="1" latinLnBrk="0" hangingPunct="1">
        <a:lnSpc>
          <a:spcPct val="104000"/>
        </a:lnSpc>
        <a:spcBef>
          <a:spcPts val="0"/>
        </a:spcBef>
        <a:buFont typeface="Arial" panose="020B0604020202020204" pitchFamily="34" charset="0"/>
        <a:buChar char="›"/>
        <a:defRPr sz="1350" kern="1200">
          <a:solidFill>
            <a:srgbClr val="003B7A"/>
          </a:solidFill>
          <a:latin typeface="+mn-lt"/>
          <a:ea typeface="+mn-ea"/>
          <a:cs typeface="+mn-cs"/>
        </a:defRPr>
      </a:lvl7pPr>
      <a:lvl8pPr marL="360000" indent="-180000" algn="l" defTabSz="685800" rtl="0" eaLnBrk="1" latinLnBrk="0" hangingPunct="1">
        <a:lnSpc>
          <a:spcPct val="104000"/>
        </a:lnSpc>
        <a:spcBef>
          <a:spcPts val="0"/>
        </a:spcBef>
        <a:buFont typeface="Arial" panose="020B0604020202020204" pitchFamily="34" charset="0"/>
        <a:buChar char="›"/>
        <a:defRPr sz="1350" kern="1200">
          <a:solidFill>
            <a:srgbClr val="003B7A"/>
          </a:solidFill>
          <a:latin typeface="+mn-lt"/>
          <a:ea typeface="+mn-ea"/>
          <a:cs typeface="+mn-cs"/>
        </a:defRPr>
      </a:lvl8pPr>
      <a:lvl9pPr marL="360000" indent="-180000" algn="l" defTabSz="685800" rtl="0" eaLnBrk="1" latinLnBrk="0" hangingPunct="1">
        <a:lnSpc>
          <a:spcPct val="104000"/>
        </a:lnSpc>
        <a:spcBef>
          <a:spcPts val="0"/>
        </a:spcBef>
        <a:buFont typeface="Arial" panose="020B0604020202020204" pitchFamily="34" charset="0"/>
        <a:buChar char="›"/>
        <a:defRPr sz="1350" kern="1200">
          <a:solidFill>
            <a:srgbClr val="003B7A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96" userDrawn="1">
          <p15:clr>
            <a:srgbClr val="F26B43"/>
          </p15:clr>
        </p15:guide>
        <p15:guide id="2" pos="1202" userDrawn="1">
          <p15:clr>
            <a:srgbClr val="F26B43"/>
          </p15:clr>
        </p15:guide>
        <p15:guide id="3" pos="6949" userDrawn="1">
          <p15:clr>
            <a:srgbClr val="F26B43"/>
          </p15:clr>
        </p15:guide>
        <p15:guide id="4" orient="horz" pos="3584" userDrawn="1">
          <p15:clr>
            <a:srgbClr val="F26B43"/>
          </p15:clr>
        </p15:guide>
        <p15:guide id="5" orient="horz" pos="499" userDrawn="1">
          <p15:clr>
            <a:srgbClr val="F26B43"/>
          </p15:clr>
        </p15:guide>
        <p15:guide id="6" pos="498" userDrawn="1">
          <p15:clr>
            <a:srgbClr val="F26B43"/>
          </p15:clr>
        </p15:guide>
        <p15:guide id="7" pos="4013" userDrawn="1">
          <p15:clr>
            <a:srgbClr val="F26B43"/>
          </p15:clr>
        </p15:guide>
        <p15:guide id="8" pos="4137" userDrawn="1">
          <p15:clr>
            <a:srgbClr val="F26B43"/>
          </p15:clr>
        </p15:guide>
        <p15:guide id="9" pos="5965" userDrawn="1">
          <p15:clr>
            <a:srgbClr val="F26B43"/>
          </p15:clr>
        </p15:guide>
        <p15:guide id="10" orient="horz" pos="1223" userDrawn="1">
          <p15:clr>
            <a:srgbClr val="F26B43"/>
          </p15:clr>
        </p15:guide>
        <p15:guide id="11" orient="horz" pos="357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LOMC@kl.dk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Møde i </a:t>
            </a:r>
            <a:r>
              <a:rPr lang="da-DK" dirty="0" err="1"/>
              <a:t>PFAs</a:t>
            </a:r>
            <a:r>
              <a:rPr lang="da-DK" dirty="0"/>
              <a:t>-netværket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3. December 2021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22826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BAA307FB-4192-4D48-9268-F00934B0A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Indsæt titel</a:t>
            </a:r>
            <a:endParaRPr lang="en-GB" dirty="0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45DCCE7E-C762-4BD7-94E5-0C0C787B3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Indsæt emne</a:t>
            </a:r>
            <a:endParaRPr lang="en-GB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C65287CA-CB2B-415F-8144-093A1EF7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Spildevandsprøver på renseanlæg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3B00220E-B8E7-446E-A25D-DD91820BB29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2000" dirty="0"/>
              <a:t>KL har opfordret til at I beder jeres forsyninger tage prøver af PFOS/PFAS i ind og udløb fra renseanlæg samt af slam</a:t>
            </a:r>
          </a:p>
          <a:p>
            <a:pPr marL="0" indent="0">
              <a:buNone/>
            </a:pPr>
            <a:endParaRPr lang="da-DK" sz="2000" dirty="0"/>
          </a:p>
          <a:p>
            <a:pPr marL="0" indent="0">
              <a:buNone/>
            </a:pPr>
            <a:r>
              <a:rPr lang="da-DK" sz="2000" dirty="0"/>
              <a:t>Send resultatet ind til KL  - skriv til Louise (</a:t>
            </a:r>
            <a:r>
              <a:rPr lang="da-DK" sz="2000" dirty="0">
                <a:hlinkClick r:id="rId2"/>
              </a:rPr>
              <a:t>LOMC@kl.dk</a:t>
            </a:r>
            <a:r>
              <a:rPr lang="da-DK" sz="2000" dirty="0"/>
              <a:t>) – og del også gerne på netværkets hjemmeside</a:t>
            </a:r>
          </a:p>
          <a:p>
            <a:pPr marL="0" indent="0">
              <a:buNone/>
            </a:pPr>
            <a:endParaRPr lang="da-DK" sz="2000" dirty="0"/>
          </a:p>
          <a:p>
            <a:pPr marL="0" indent="0">
              <a:buNone/>
            </a:pPr>
            <a:r>
              <a:rPr lang="da-DK" sz="2000" dirty="0"/>
              <a:t>DANVA samler ind fra forsyningerne</a:t>
            </a:r>
          </a:p>
          <a:p>
            <a:pPr marL="0" indent="0">
              <a:buNone/>
            </a:pPr>
            <a:endParaRPr lang="da-DK" sz="2000" dirty="0"/>
          </a:p>
          <a:p>
            <a:pPr marL="0" indent="0">
              <a:buNone/>
            </a:pPr>
            <a:r>
              <a:rPr lang="da-DK" sz="2000" dirty="0"/>
              <a:t>Samlet set skulle vi gerne kunne få et nogenlunde overblik</a:t>
            </a:r>
          </a:p>
          <a:p>
            <a:pPr marL="0" indent="0">
              <a:buNone/>
            </a:pPr>
            <a:endParaRPr lang="da-DK" sz="2000" dirty="0"/>
          </a:p>
          <a:p>
            <a:pPr marL="0" indent="0">
              <a:buNone/>
            </a:pP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3037779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CE9A570-98BD-4471-B54C-73851D82D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Indsæt titel</a:t>
            </a:r>
            <a:endParaRPr lang="en-GB" dirty="0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256D4E7F-A2F2-4642-9787-F8AAEDD08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Indsæt emne</a:t>
            </a:r>
            <a:endParaRPr lang="en-GB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D20AD78D-4767-4B7B-9F26-B40DA4B1F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Tag prøver fra jeres deponier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DFC5C414-681C-43FE-8E86-FA5B9A4527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2000" dirty="0"/>
              <a:t>MST sender brev til alle kommuner på mandag med opfordring om at tage spildevandsprøver fra jeres deponier af PFAS – sumprøver mv.</a:t>
            </a:r>
          </a:p>
          <a:p>
            <a:pPr marL="0" indent="0">
              <a:buNone/>
            </a:pPr>
            <a:endParaRPr lang="da-DK" sz="2000" dirty="0"/>
          </a:p>
          <a:p>
            <a:pPr marL="0" indent="0">
              <a:buNone/>
            </a:pPr>
            <a:r>
              <a:rPr lang="da-DK" sz="2000" dirty="0"/>
              <a:t>Ideelt tages prøver fra alle ”celler” og ikke blot en samlet prøve af afløbet til renseanlæg/udledning.</a:t>
            </a:r>
          </a:p>
          <a:p>
            <a:pPr marL="0" indent="0">
              <a:buNone/>
            </a:pPr>
            <a:endParaRPr lang="da-DK" sz="2000" dirty="0"/>
          </a:p>
          <a:p>
            <a:pPr marL="0" indent="0">
              <a:buNone/>
            </a:pPr>
            <a:r>
              <a:rPr lang="da-DK" sz="2000" dirty="0"/>
              <a:t>Der kan være nogle læk som ikke findes hvis kun én prøve</a:t>
            </a:r>
          </a:p>
        </p:txBody>
      </p:sp>
    </p:spTree>
    <p:extLst>
      <p:ext uri="{BB962C8B-B14F-4D97-AF65-F5344CB8AC3E}">
        <p14:creationId xmlns:p14="http://schemas.microsoft.com/office/powerpoint/2010/main" val="40551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BDA7065F-5465-4ADA-A022-E8DC77A44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Indsæt titel</a:t>
            </a:r>
            <a:endParaRPr lang="en-GB" dirty="0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F498F497-D9B3-41F1-A6E0-39E7DCC48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Indsæt emne</a:t>
            </a:r>
            <a:endParaRPr lang="en-GB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39246694-D542-491D-B658-64089C826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BRUG NETVÆRKET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D44F5227-7945-494D-B6C4-DFE0724A8C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da-DK" sz="2000" dirty="0"/>
          </a:p>
          <a:p>
            <a:pPr marL="0" indent="0">
              <a:buNone/>
            </a:pPr>
            <a:r>
              <a:rPr lang="da-DK" sz="2000" dirty="0"/>
              <a:t>Opret diskussioner på hjemmesiden om de udfordringer I møder</a:t>
            </a:r>
          </a:p>
          <a:p>
            <a:pPr marL="0" indent="0">
              <a:buNone/>
            </a:pPr>
            <a:endParaRPr lang="da-DK" sz="2000" dirty="0"/>
          </a:p>
          <a:p>
            <a:pPr marL="0" indent="0">
              <a:buNone/>
            </a:pPr>
            <a:r>
              <a:rPr lang="da-DK" sz="2000" dirty="0"/>
              <a:t>Del viden</a:t>
            </a:r>
          </a:p>
          <a:p>
            <a:pPr marL="0" indent="0">
              <a:buNone/>
            </a:pPr>
            <a:endParaRPr lang="da-DK" sz="2000" dirty="0"/>
          </a:p>
          <a:p>
            <a:pPr marL="0" indent="0">
              <a:buNone/>
            </a:pPr>
            <a:r>
              <a:rPr lang="da-DK" sz="2000" dirty="0"/>
              <a:t>Stil spørgsmål – måske har andre kommuner en løsning – eller KL kan bringe dem videre til staten</a:t>
            </a:r>
          </a:p>
          <a:p>
            <a:pPr marL="0" indent="0">
              <a:buNone/>
            </a:pPr>
            <a:endParaRPr lang="da-DK" sz="2000" dirty="0"/>
          </a:p>
          <a:p>
            <a:pPr marL="0" indent="0">
              <a:buNone/>
            </a:pP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963840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Indsæt titel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Indsæt emne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1926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indhol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1903413" y="0"/>
            <a:ext cx="9104312" cy="792000"/>
          </a:xfrm>
        </p:spPr>
        <p:txBody>
          <a:bodyPr/>
          <a:lstStyle/>
          <a:p>
            <a:r>
              <a:rPr lang="da-DK"/>
              <a:t>Indsæt titel</a:t>
            </a:r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 rot="-5400000">
            <a:off x="-2052795" y="2844800"/>
            <a:ext cx="4897603" cy="792000"/>
          </a:xfrm>
        </p:spPr>
        <p:txBody>
          <a:bodyPr/>
          <a:lstStyle/>
          <a:p>
            <a:r>
              <a:rPr lang="da-DK"/>
              <a:t>Indsæt emne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7147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Agenda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PFOS møde d. 3. december 2021</a:t>
            </a:r>
            <a:endParaRPr lang="en-GB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 sz="2400" dirty="0"/>
              <a:t>Nyt fra KL</a:t>
            </a:r>
          </a:p>
          <a:p>
            <a:endParaRPr lang="da-DK" sz="2400" dirty="0"/>
          </a:p>
          <a:p>
            <a:r>
              <a:rPr lang="da-DK" sz="2400" dirty="0"/>
              <a:t>Esbjerg sagen </a:t>
            </a:r>
          </a:p>
          <a:p>
            <a:pPr marL="0" indent="0">
              <a:buNone/>
            </a:pPr>
            <a:endParaRPr lang="da-DK" sz="2400" dirty="0"/>
          </a:p>
          <a:p>
            <a:r>
              <a:rPr lang="da-DK" sz="2400" dirty="0"/>
              <a:t>Drøftelser af hvad der rør sig i kommunerne på spildevand</a:t>
            </a:r>
          </a:p>
          <a:p>
            <a:endParaRPr lang="da-DK" sz="2400" dirty="0"/>
          </a:p>
          <a:p>
            <a:r>
              <a:rPr lang="da-DK" sz="2400" dirty="0"/>
              <a:t>Status på påbud og ”ikke påbud”</a:t>
            </a:r>
          </a:p>
          <a:p>
            <a:endParaRPr lang="da-DK" sz="2400" dirty="0"/>
          </a:p>
          <a:p>
            <a:r>
              <a:rPr lang="da-DK" sz="2400" dirty="0"/>
              <a:t>Næste møde</a:t>
            </a:r>
          </a:p>
        </p:txBody>
      </p:sp>
    </p:spTree>
    <p:extLst>
      <p:ext uri="{BB962C8B-B14F-4D97-AF65-F5344CB8AC3E}">
        <p14:creationId xmlns:p14="http://schemas.microsoft.com/office/powerpoint/2010/main" val="4244613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B5E07301-F553-4627-8873-3C9714B0C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Indsæt titel</a:t>
            </a:r>
            <a:endParaRPr lang="en-GB" dirty="0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07D034BB-A66F-4056-8AA1-B076BA64A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Indsæt emne</a:t>
            </a:r>
            <a:endParaRPr lang="en-GB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8D425A8B-7872-4473-908A-E4C018192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Nyt fra KL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03985B54-152F-4E56-A3D5-295CE79BDE0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2000" dirty="0"/>
              <a:t>Møde i forum om drikkevand 29. oktober</a:t>
            </a:r>
          </a:p>
          <a:p>
            <a:pPr marL="0" indent="0">
              <a:buNone/>
            </a:pPr>
            <a:endParaRPr lang="da-DK" sz="2000" dirty="0"/>
          </a:p>
          <a:p>
            <a:pPr marL="0" indent="0">
              <a:buNone/>
            </a:pPr>
            <a:r>
              <a:rPr lang="da-DK" sz="2000" dirty="0"/>
              <a:t>Møde i PFOS-forum</a:t>
            </a:r>
          </a:p>
          <a:p>
            <a:pPr marL="0" indent="0">
              <a:buNone/>
            </a:pPr>
            <a:r>
              <a:rPr lang="da-DK" sz="2000" dirty="0"/>
              <a:t> </a:t>
            </a:r>
          </a:p>
          <a:p>
            <a:pPr marL="0" indent="0">
              <a:buNone/>
            </a:pPr>
            <a:r>
              <a:rPr lang="da-DK" sz="2000" dirty="0"/>
              <a:t>Møde med MST om spildevand</a:t>
            </a:r>
          </a:p>
          <a:p>
            <a:pPr marL="0" indent="0">
              <a:buNone/>
            </a:pPr>
            <a:endParaRPr lang="da-DK" sz="2000" dirty="0"/>
          </a:p>
          <a:p>
            <a:pPr marL="0" indent="0">
              <a:buNone/>
            </a:pPr>
            <a:r>
              <a:rPr lang="da-DK" sz="2000" dirty="0"/>
              <a:t>Tilbagemelding til MST på brev af 4. oktober om sundhedsrisiko</a:t>
            </a:r>
          </a:p>
          <a:p>
            <a:pPr marL="0" indent="0">
              <a:buNone/>
            </a:pPr>
            <a:endParaRPr lang="da-DK" sz="2000" dirty="0"/>
          </a:p>
          <a:p>
            <a:pPr marL="0" indent="0">
              <a:buNone/>
            </a:pPr>
            <a:r>
              <a:rPr lang="da-DK" sz="2000" dirty="0"/>
              <a:t>Send info om spildevandsprøver ind til KL</a:t>
            </a:r>
          </a:p>
          <a:p>
            <a:pPr marL="0" indent="0">
              <a:buNone/>
            </a:pPr>
            <a:endParaRPr lang="da-DK" sz="2000" dirty="0"/>
          </a:p>
          <a:p>
            <a:pPr marL="0" indent="0">
              <a:buNone/>
            </a:pPr>
            <a:r>
              <a:rPr lang="da-DK" sz="2000" dirty="0"/>
              <a:t>MST opfordring om prøvetagning fra deponier</a:t>
            </a:r>
          </a:p>
          <a:p>
            <a:pPr marL="0" indent="0">
              <a:buNone/>
            </a:pPr>
            <a:endParaRPr lang="da-DK" sz="2000" dirty="0"/>
          </a:p>
          <a:p>
            <a:pPr marL="0" indent="0">
              <a:buNone/>
            </a:pPr>
            <a:r>
              <a:rPr lang="da-DK" sz="2000" dirty="0"/>
              <a:t>Brug netværkets hjemmeside </a:t>
            </a:r>
          </a:p>
          <a:p>
            <a:pPr marL="0" indent="0">
              <a:buNone/>
            </a:pPr>
            <a:endParaRPr lang="da-DK" sz="2000" dirty="0"/>
          </a:p>
          <a:p>
            <a:pPr marL="0" indent="0">
              <a:buNone/>
            </a:pPr>
            <a:r>
              <a:rPr lang="da-DK" sz="2000" dirty="0"/>
              <a:t>T98 mails</a:t>
            </a:r>
          </a:p>
          <a:p>
            <a:pPr marL="0" indent="0">
              <a:buNone/>
            </a:pP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2820425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1B715794-5B0D-476F-8E09-C0FD39B92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Indsæt titel</a:t>
            </a:r>
            <a:endParaRPr lang="en-GB" dirty="0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1AED37D4-E436-4065-8DF2-5D6B81C5F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Indsæt emne</a:t>
            </a:r>
            <a:endParaRPr lang="en-GB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2030C986-C6CE-4FD8-9792-B23293934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Møde om PFOS og drikkevand 29. oktober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67670A95-7BDB-4DC7-A61A-C26EAF7F86F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 sz="2000" dirty="0"/>
              <a:t>De nye grænseværdier træder i kraft 1. januar</a:t>
            </a:r>
          </a:p>
          <a:p>
            <a:endParaRPr lang="da-DK" sz="2000" dirty="0"/>
          </a:p>
          <a:p>
            <a:r>
              <a:rPr lang="da-DK" sz="2000" dirty="0"/>
              <a:t>Ikke mulighed for dispensation!</a:t>
            </a:r>
          </a:p>
          <a:p>
            <a:endParaRPr lang="da-DK" sz="2000" dirty="0"/>
          </a:p>
          <a:p>
            <a:r>
              <a:rPr lang="da-DK" sz="2000" dirty="0"/>
              <a:t>Fortsat ”kun” 7 tilfælde af overskridelser i grundvandet – få overskridelser i drikkevandet – max 8 </a:t>
            </a:r>
            <a:r>
              <a:rPr lang="da-DK" sz="2000" dirty="0" err="1"/>
              <a:t>ng</a:t>
            </a:r>
            <a:r>
              <a:rPr lang="da-DK" sz="2000" dirty="0"/>
              <a:t>/l.</a:t>
            </a:r>
          </a:p>
          <a:p>
            <a:endParaRPr lang="da-DK" sz="2000" dirty="0"/>
          </a:p>
          <a:p>
            <a:r>
              <a:rPr lang="da-DK" sz="2000" dirty="0"/>
              <a:t>Kontakt styrelsen for patientsikkerhed hvis I har analyser der overskrider</a:t>
            </a:r>
          </a:p>
          <a:p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717792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B912A3AA-D7DD-454D-9DD1-2F60850A9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Indsæt titel</a:t>
            </a:r>
            <a:endParaRPr lang="en-GB" dirty="0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F9DE2A8A-D2F9-4105-BCE6-4A3C4E9EF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Indsæt emne</a:t>
            </a:r>
            <a:endParaRPr lang="en-GB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28ECB584-3997-4B54-A902-24B4199AE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Møde om PFOS og drikkevand 29. oktober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81BF4E98-4F6D-4EBF-9A6E-513F8458016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 sz="2000" dirty="0"/>
              <a:t>MST tager prøver i 250 boringsindtag – analyser for 20 PFAS, samt en række vandløb i nærheden af brandøvelsespladser</a:t>
            </a:r>
          </a:p>
          <a:p>
            <a:endParaRPr lang="da-DK" sz="2000" dirty="0"/>
          </a:p>
          <a:p>
            <a:r>
              <a:rPr lang="da-DK" sz="2000" dirty="0"/>
              <a:t>KL opfordrede til at MST oplyser hvor prøverne tages samt hvad resultaterne er så vi undgår dobbeltarbejde</a:t>
            </a:r>
          </a:p>
          <a:p>
            <a:r>
              <a:rPr lang="da-DK" sz="2000" dirty="0"/>
              <a:t>  </a:t>
            </a:r>
          </a:p>
          <a:p>
            <a:r>
              <a:rPr lang="da-DK" sz="2000" dirty="0"/>
              <a:t>Arbejder for at få indført et EU-forbud mod PFAS sammen med Norge, Sverige, Tyskland og Holland</a:t>
            </a:r>
          </a:p>
          <a:p>
            <a:endParaRPr lang="da-DK" sz="2000" dirty="0"/>
          </a:p>
          <a:p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2843797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73F3F2F6-B9FD-4EF2-A541-FEFBE7EE9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Indsæt titel</a:t>
            </a:r>
            <a:endParaRPr lang="en-GB" dirty="0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A525E1E6-A9AF-4F49-9BA1-CB5D6598F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Indsæt emne</a:t>
            </a:r>
            <a:endParaRPr lang="en-GB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175D819-46FD-4006-9AFC-30D323C34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Møde i PFOS-forum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B64EE9FA-0970-4F63-983F-1C6B03D26C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2000" dirty="0"/>
              <a:t>Mødekreds: MST, MIM-DEP, NST, FVST, SPS, DR, Forsvarets ejendomsstyrelse, beredskabet, KL</a:t>
            </a:r>
          </a:p>
          <a:p>
            <a:pPr marL="0" indent="0">
              <a:buNone/>
            </a:pPr>
            <a:endParaRPr lang="da-DK" sz="2000" dirty="0"/>
          </a:p>
          <a:p>
            <a:pPr marL="0" indent="0">
              <a:buNone/>
            </a:pPr>
            <a:r>
              <a:rPr lang="da-DK" sz="2000" dirty="0"/>
              <a:t>Få sager om badevand er dukket op – anbefalet kriterie er 20 gange drikkevandsgrænseværdien, dvs. 0,04 </a:t>
            </a:r>
            <a:r>
              <a:rPr lang="da-DK" dirty="0"/>
              <a:t>µg/l</a:t>
            </a:r>
            <a:endParaRPr lang="da-DK" sz="2000" dirty="0"/>
          </a:p>
          <a:p>
            <a:pPr marL="0" indent="0">
              <a:buNone/>
            </a:pPr>
            <a:endParaRPr lang="da-DK" sz="2000" dirty="0"/>
          </a:p>
          <a:p>
            <a:pPr marL="0" indent="0">
              <a:buNone/>
            </a:pPr>
            <a:r>
              <a:rPr lang="da-DK" sz="2000" dirty="0"/>
              <a:t>MST-Hjemmeside om PFOS. Her vil de lægge relevante ting op</a:t>
            </a:r>
          </a:p>
          <a:p>
            <a:pPr marL="0" indent="0">
              <a:buNone/>
            </a:pPr>
            <a:endParaRPr lang="da-DK" sz="2000" dirty="0"/>
          </a:p>
          <a:p>
            <a:pPr marL="0" indent="0">
              <a:buNone/>
            </a:pPr>
            <a:r>
              <a:rPr lang="da-DK" sz="2000" dirty="0"/>
              <a:t>Udfordringer med at få data fra forsvaret – både KL og DR efterlyser mere åbenhed</a:t>
            </a:r>
          </a:p>
          <a:p>
            <a:pPr marL="0" indent="0">
              <a:buNone/>
            </a:pPr>
            <a:endParaRPr lang="da-DK" sz="2000" dirty="0"/>
          </a:p>
          <a:p>
            <a:pPr marL="0" indent="0">
              <a:buNone/>
            </a:pPr>
            <a:r>
              <a:rPr lang="da-DK" sz="2000" dirty="0"/>
              <a:t> </a:t>
            </a:r>
          </a:p>
          <a:p>
            <a:pPr marL="0" indent="0">
              <a:buNone/>
            </a:pP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3100566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80D5C970-DD28-4B03-ABEE-0726C55FC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Indsæt titel</a:t>
            </a:r>
            <a:endParaRPr lang="en-GB" dirty="0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EA87451-2C6D-4A96-A7DA-DD1BE0089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Indsæt emne</a:t>
            </a:r>
            <a:endParaRPr lang="en-GB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4D1BFA61-16C2-446A-B3A3-F3DC7E0A0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Møde med MST om spildevand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4FB9FC8C-6FA0-490F-BD8E-0FC19A9A9D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2000" dirty="0"/>
              <a:t>Tak for jeres bidrag forud for mødet!</a:t>
            </a:r>
          </a:p>
          <a:p>
            <a:pPr marL="0" indent="0">
              <a:buNone/>
            </a:pPr>
            <a:endParaRPr lang="da-DK" sz="2000" dirty="0"/>
          </a:p>
          <a:p>
            <a:pPr marL="0" indent="0">
              <a:buNone/>
            </a:pPr>
            <a:r>
              <a:rPr lang="da-DK" sz="2000" dirty="0"/>
              <a:t>Det var nyt for MST at høre om det med 1% grænsen for deklarering på datablade – men de vil undersøge det og vende tilbage</a:t>
            </a:r>
          </a:p>
          <a:p>
            <a:pPr marL="0" indent="0">
              <a:buNone/>
            </a:pPr>
            <a:endParaRPr lang="da-DK" sz="2000" dirty="0"/>
          </a:p>
          <a:p>
            <a:pPr marL="0" indent="0">
              <a:buNone/>
            </a:pPr>
            <a:r>
              <a:rPr lang="da-DK" sz="2000" dirty="0"/>
              <a:t>Der kommer en grænseværdi på tilslutningstilladelser</a:t>
            </a:r>
          </a:p>
          <a:p>
            <a:pPr marL="0" indent="0">
              <a:buNone/>
            </a:pPr>
            <a:endParaRPr lang="da-DK" sz="2000" dirty="0"/>
          </a:p>
          <a:p>
            <a:pPr marL="0" indent="0">
              <a:buNone/>
            </a:pPr>
            <a:r>
              <a:rPr lang="da-DK" sz="2000" dirty="0"/>
              <a:t>Der kommer ikke nogen på udledningstilladelser – der henvises til miljøkvalitetskriterierne</a:t>
            </a:r>
          </a:p>
          <a:p>
            <a:pPr marL="0" indent="0">
              <a:buNone/>
            </a:pPr>
            <a:endParaRPr lang="da-DK" sz="2000" dirty="0"/>
          </a:p>
          <a:p>
            <a:pPr marL="0" indent="0">
              <a:buNone/>
            </a:pP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2356579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B787BA2E-C319-4E82-9A63-E90C2EEEA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Indsæt titel</a:t>
            </a:r>
            <a:endParaRPr lang="en-GB" dirty="0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27DE9DD0-E16B-42A4-9880-DCB301D59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Indsæt emne</a:t>
            </a:r>
            <a:endParaRPr lang="en-GB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AFF2B4C-D6CF-4F02-98AE-3992F8B18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Sundhedsrisiko – køer, får, fisk mv. (I)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8C9B4622-11F4-4EE7-B763-C1254CFE32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 sz="2000" dirty="0"/>
              <a:t>MST-brev af 4. oktober med frist d. 15. november om indmelding</a:t>
            </a:r>
          </a:p>
          <a:p>
            <a:endParaRPr lang="da-DK" sz="2000" dirty="0"/>
          </a:p>
          <a:p>
            <a:r>
              <a:rPr lang="da-DK" sz="2000" dirty="0"/>
              <a:t>Tjek om der i en ”ikke nærmere bestemt radius” fra brandskoler/øvelsespladser er græssende dyr på marker/enge ved grøfter og vandløb hvor I vurderer at der kan være en risiko for PFOS-forurening.</a:t>
            </a:r>
          </a:p>
          <a:p>
            <a:endParaRPr lang="da-DK" sz="2000" dirty="0"/>
          </a:p>
          <a:p>
            <a:r>
              <a:rPr lang="da-DK" sz="2000" dirty="0"/>
              <a:t>Meld ind hvad enten der er risiko eller ej. </a:t>
            </a:r>
          </a:p>
          <a:p>
            <a:endParaRPr lang="da-DK" sz="2000" dirty="0"/>
          </a:p>
          <a:p>
            <a:r>
              <a:rPr lang="da-DK" sz="2000" dirty="0"/>
              <a:t>Og meld hvad I har gjort og planlægger at gøre.</a:t>
            </a:r>
          </a:p>
          <a:p>
            <a:endParaRPr lang="da-DK" sz="2000" dirty="0"/>
          </a:p>
          <a:p>
            <a:r>
              <a:rPr lang="da-DK" sz="2000" dirty="0"/>
              <a:t>Der er 64 kommuner der har meldt tilbage. De dækker 110 af 181 lokaliteter</a:t>
            </a:r>
          </a:p>
          <a:p>
            <a:endParaRPr lang="da-DK" sz="2000" dirty="0"/>
          </a:p>
          <a:p>
            <a:r>
              <a:rPr lang="da-DK" sz="2000" dirty="0"/>
              <a:t>34 kommuner mangler – opfordring til at I gør det.</a:t>
            </a:r>
          </a:p>
          <a:p>
            <a:r>
              <a:rPr lang="da-DK" sz="2000" dirty="0"/>
              <a:t>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98271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F0926B5D-276B-40A6-B7DC-4B1178092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Indsæt titel</a:t>
            </a:r>
            <a:endParaRPr lang="en-GB" dirty="0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D2E6D17B-4CF3-41B2-9F5F-C84BAB0C4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Indsæt emne</a:t>
            </a:r>
            <a:endParaRPr lang="en-GB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F09865D2-4A0C-459F-9DEB-6DE2776CE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Sundhedsrisiko – køer, får, fisk mv. (II)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2A945F9A-D1DB-4A2E-80C6-2F2267F1C5B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2000" dirty="0"/>
              <a:t>MST forsøger at skabe et landsdækkende overblik over risikoen </a:t>
            </a:r>
          </a:p>
          <a:p>
            <a:pPr marL="0" indent="0">
              <a:buNone/>
            </a:pPr>
            <a:endParaRPr lang="da-DK" sz="2000" dirty="0"/>
          </a:p>
          <a:p>
            <a:pPr marL="0" indent="0">
              <a:buNone/>
            </a:pPr>
            <a:r>
              <a:rPr lang="da-DK" sz="2000" dirty="0"/>
              <a:t>Er der flere ”Korsør-sager”?</a:t>
            </a:r>
          </a:p>
          <a:p>
            <a:pPr marL="0" indent="0">
              <a:buNone/>
            </a:pPr>
            <a:endParaRPr lang="da-DK" sz="2000" dirty="0"/>
          </a:p>
          <a:p>
            <a:pPr marL="0" indent="0">
              <a:buNone/>
            </a:pPr>
            <a:r>
              <a:rPr lang="da-DK" sz="2000" dirty="0"/>
              <a:t>MST skal orientere ministeren og udvalget om risiko og fremdrift.</a:t>
            </a:r>
          </a:p>
          <a:p>
            <a:pPr marL="0" indent="0">
              <a:buNone/>
            </a:pPr>
            <a:endParaRPr lang="da-DK" sz="2000" dirty="0"/>
          </a:p>
          <a:p>
            <a:pPr marL="0" indent="0">
              <a:buNone/>
            </a:pPr>
            <a:r>
              <a:rPr lang="da-DK" sz="2000" dirty="0"/>
              <a:t>MST tager kontakt til de kommuner hvor de i tilbagemeldingerne fornemmer tvivl om næste skridt</a:t>
            </a:r>
          </a:p>
          <a:p>
            <a:pPr marL="0" indent="0">
              <a:buNone/>
            </a:pPr>
            <a:endParaRPr lang="da-DK" sz="2000" dirty="0"/>
          </a:p>
          <a:p>
            <a:pPr marL="0" indent="0">
              <a:buNone/>
            </a:pPr>
            <a:r>
              <a:rPr lang="da-DK" sz="2000" dirty="0"/>
              <a:t>Opfordring til at I også selv henvender jer til MST om vejledning</a:t>
            </a:r>
          </a:p>
          <a:p>
            <a:pPr marL="0" indent="0">
              <a:buNone/>
            </a:pPr>
            <a:endParaRPr lang="da-DK" sz="2000" dirty="0"/>
          </a:p>
          <a:p>
            <a:pPr marL="0" indent="0">
              <a:buNone/>
            </a:pPr>
            <a:r>
              <a:rPr lang="da-DK" sz="2000" dirty="0"/>
              <a:t>Er der noget KL skal bringe ind til MST?</a:t>
            </a:r>
          </a:p>
        </p:txBody>
      </p:sp>
    </p:spTree>
    <p:extLst>
      <p:ext uri="{BB962C8B-B14F-4D97-AF65-F5344CB8AC3E}">
        <p14:creationId xmlns:p14="http://schemas.microsoft.com/office/powerpoint/2010/main" val="145227185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KL gul">
      <a:dk1>
        <a:sysClr val="windowText" lastClr="000000"/>
      </a:dk1>
      <a:lt1>
        <a:sysClr val="window" lastClr="FFFFFF"/>
      </a:lt1>
      <a:dk2>
        <a:srgbClr val="003B7A"/>
      </a:dk2>
      <a:lt2>
        <a:srgbClr val="E6E6E6"/>
      </a:lt2>
      <a:accent1>
        <a:srgbClr val="003B7A"/>
      </a:accent1>
      <a:accent2>
        <a:srgbClr val="ECBE00"/>
      </a:accent2>
      <a:accent3>
        <a:srgbClr val="F5DB73"/>
      </a:accent3>
      <a:accent4>
        <a:srgbClr val="565656"/>
      </a:accent4>
      <a:accent5>
        <a:srgbClr val="9B9B9B"/>
      </a:accent5>
      <a:accent6>
        <a:srgbClr val="8493B6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 w="9525">
          <a:solidFill>
            <a:schemeClr val="accent2"/>
          </a:solidFill>
        </a:ln>
      </a:spPr>
      <a:bodyPr rtlCol="0" anchor="ctr"/>
      <a:lstStyle>
        <a:defPPr algn="ctr">
          <a:lnSpc>
            <a:spcPct val="104000"/>
          </a:lnSpc>
          <a:defRPr sz="1600" dirty="0" err="1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104000"/>
          </a:lnSpc>
          <a:defRPr sz="1600" dirty="0" err="1" smtClean="0">
            <a:solidFill>
              <a:schemeClr val="accent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KL 4-3" id="{1B07B580-9EDD-432D-9779-416A21540967}" vid="{410260B3-D937-4ABA-B8B3-35452AAB9D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kumenttype xmlns="4B33BC04-14F4-43F0-B7F3-B82FEED1A320">Andet dokument</Dokumenttype>
    <CCMAgendaDocumentStatus xmlns="4B33BC04-14F4-43F0-B7F3-B82FEED1A320" xsi:nil="true"/>
    <CCMCognitiveType xmlns="http://schemas.microsoft.com/sharepoint/v3" xsi:nil="true"/>
    <CCMAgendaItemId xmlns="4B33BC04-14F4-43F0-B7F3-B82FEED1A320" xsi:nil="true"/>
    <CCMMeetingCaseId xmlns="4B33BC04-14F4-43F0-B7F3-B82FEED1A320" xsi:nil="true"/>
    <CCMMeetingCaseInstanceId xmlns="4B33BC04-14F4-43F0-B7F3-B82FEED1A320" xsi:nil="true"/>
    <DocumentDescription xmlns="4B33BC04-14F4-43F0-B7F3-B82FEED1A320" xsi:nil="true"/>
    <AgendaStatusIcon xmlns="4B33BC04-14F4-43F0-B7F3-B82FEED1A320" xsi:nil="true"/>
    <CCMMeetingCaseLink xmlns="4B33BC04-14F4-43F0-B7F3-B82FEED1A320">
      <Url xsi:nil="true"/>
      <Description xsi:nil="true"/>
    </CCMMeetingCaseLink>
    <CCMAgendaStatus xmlns="4B33BC04-14F4-43F0-B7F3-B82FEED1A320" xsi:nil="true"/>
    <CCMMetadataExtractionStatus xmlns="http://schemas.microsoft.com/sharepoint/v3">CCMPageCount:InProgress;CCMCommentCount:InProgress</CCMMetadataExtractionStatus>
    <WasEncrypted xmlns="http://schemas.microsoft.com/sharepoint/v3">false</WasEncrypted>
    <WasSigned xmlns="http://schemas.microsoft.com/sharepoint/v3">false</WasSigned>
    <LocalAttachment xmlns="http://schemas.microsoft.com/sharepoint/v3">false</LocalAttachment>
    <CCMTemplateID xmlns="http://schemas.microsoft.com/sharepoint/v3">0</CCMTemplateID>
    <CaseID xmlns="http://schemas.microsoft.com/sharepoint/v3">SAG-2021-02929</CaseID>
    <RegistrationDate xmlns="http://schemas.microsoft.com/sharepoint/v3" xsi:nil="true"/>
    <CaseRecordNumber xmlns="http://schemas.microsoft.com/sharepoint/v3">0</CaseRecordNumber>
    <Related xmlns="http://schemas.microsoft.com/sharepoint/v3">false</Related>
    <Finalized xmlns="http://schemas.microsoft.com/sharepoint/v3">false</Finalized>
    <CCMVisualId xmlns="http://schemas.microsoft.com/sharepoint/v3">SAG-2021-02929</CCMVisualId>
    <CCMSystemID xmlns="http://schemas.microsoft.com/sharepoint/v3">ca7dc1c5-fc98-48bd-8345-b1ffede9fa82</CCMSystemID>
    <DocID xmlns="http://schemas.microsoft.com/sharepoint/v3">3156506</DocID>
    <MailHasAttachments xmlns="http://schemas.microsoft.com/sharepoint/v3">false</MailHasAttachments>
    <CCMPageCount xmlns="http://schemas.microsoft.com/sharepoint/v3">0</CCMPageCount>
    <CCMCommentCount xmlns="http://schemas.microsoft.com/sharepoint/v3">0</CCMCommentCount>
    <CCMPreviewAnnotationsTasks xmlns="http://schemas.microsoft.com/sharepoint/v3">0</CCMPreviewAnnotationsTask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GetOrganized dokument" ma:contentTypeID="0x010100AC085CFC53BC46CEA2EADE194AD9D48200A0AED11D37B3E745B5EB1D5B57C8AC49" ma:contentTypeVersion="0" ma:contentTypeDescription="GetOrganized dokument" ma:contentTypeScope="" ma:versionID="175f93ce9a6c33ca9e717ac5dce6bb2e">
  <xsd:schema xmlns:xsd="http://www.w3.org/2001/XMLSchema" xmlns:xs="http://www.w3.org/2001/XMLSchema" xmlns:p="http://schemas.microsoft.com/office/2006/metadata/properties" xmlns:ns1="http://schemas.microsoft.com/sharepoint/v3" xmlns:ns2="4B33BC04-14F4-43F0-B7F3-B82FEED1A320" targetNamespace="http://schemas.microsoft.com/office/2006/metadata/properties" ma:root="true" ma:fieldsID="6ae4e109671c9e1a70a441ec2188e5f4" ns1:_="" ns2:_="">
    <xsd:import namespace="http://schemas.microsoft.com/sharepoint/v3"/>
    <xsd:import namespace="4B33BC04-14F4-43F0-B7F3-B82FEED1A320"/>
    <xsd:element name="properties">
      <xsd:complexType>
        <xsd:sequence>
          <xsd:element name="documentManagement">
            <xsd:complexType>
              <xsd:all>
                <xsd:element ref="ns2:Dokumenttype"/>
                <xsd:element ref="ns2:DocumentDescription" minOccurs="0"/>
                <xsd:element ref="ns2:CCMAgendaDocumentStatus" minOccurs="0"/>
                <xsd:element ref="ns2:CCMAgendaStatus" minOccurs="0"/>
                <xsd:element ref="ns2:CCMMeetingCaseLink" minOccurs="0"/>
                <xsd:element ref="ns2:AgendaStatusIcon" minOccurs="0"/>
                <xsd:element ref="ns1:CaseID" minOccurs="0"/>
                <xsd:element ref="ns1:DocID" minOccurs="0"/>
                <xsd:element ref="ns1:Finalized" minOccurs="0"/>
                <xsd:element ref="ns1:Related" minOccurs="0"/>
                <xsd:element ref="ns1:RegistrationDate" minOccurs="0"/>
                <xsd:element ref="ns1:CaseRecordNumber" minOccurs="0"/>
                <xsd:element ref="ns1:LocalAttachment" minOccurs="0"/>
                <xsd:element ref="ns1:CCMTemplateName" minOccurs="0"/>
                <xsd:element ref="ns1:CCMTemplateVersion" minOccurs="0"/>
                <xsd:element ref="ns1:CCMSystemID" minOccurs="0"/>
                <xsd:element ref="ns1:WasEncrypted" minOccurs="0"/>
                <xsd:element ref="ns1:WasSigned" minOccurs="0"/>
                <xsd:element ref="ns1:MailHasAttachments" minOccurs="0"/>
                <xsd:element ref="ns2:CCMMeetingCaseId" minOccurs="0"/>
                <xsd:element ref="ns2:CCMMeetingCaseInstanceId" minOccurs="0"/>
                <xsd:element ref="ns2:CCMAgendaItemId" minOccurs="0"/>
                <xsd:element ref="ns1:CCMTemplateID" minOccurs="0"/>
                <xsd:element ref="ns1:CCMVisualId" minOccurs="0"/>
                <xsd:element ref="ns1:CCMConversation" minOccurs="0"/>
                <xsd:element ref="ns1:CCMOriginalDocID" minOccurs="0"/>
                <xsd:element ref="ns1:CCMCognitiveType" minOccurs="0"/>
                <xsd:element ref="ns1:CCMMetadataExtractionStatus" minOccurs="0"/>
                <xsd:element ref="ns1:CCMPageCount" minOccurs="0"/>
                <xsd:element ref="ns1:CCMCommentCount" minOccurs="0"/>
                <xsd:element ref="ns1:CCMPreviewAnnotationsTask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aseID" ma:index="14" nillable="true" ma:displayName="Sags ID" ma:default="Tildeler" ma:internalName="CaseID" ma:readOnly="true">
      <xsd:simpleType>
        <xsd:restriction base="dms:Text"/>
      </xsd:simpleType>
    </xsd:element>
    <xsd:element name="DocID" ma:index="15" nillable="true" ma:displayName="Dok ID" ma:default="Tildeler" ma:internalName="DocID" ma:readOnly="true">
      <xsd:simpleType>
        <xsd:restriction base="dms:Text"/>
      </xsd:simpleType>
    </xsd:element>
    <xsd:element name="Finalized" ma:index="16" nillable="true" ma:displayName="Endeligt" ma:default="False" ma:internalName="Finalized" ma:readOnly="true">
      <xsd:simpleType>
        <xsd:restriction base="dms:Boolean"/>
      </xsd:simpleType>
    </xsd:element>
    <xsd:element name="Related" ma:index="17" nillable="true" ma:displayName="Vedhæftet dokument" ma:default="False" ma:internalName="Related" ma:readOnly="true">
      <xsd:simpleType>
        <xsd:restriction base="dms:Boolean"/>
      </xsd:simpleType>
    </xsd:element>
    <xsd:element name="RegistrationDate" ma:index="18" nillable="true" ma:displayName="Registrerings dato" ma:format="DateTime" ma:internalName="RegistrationDate" ma:readOnly="true">
      <xsd:simpleType>
        <xsd:restriction base="dms:DateTime"/>
      </xsd:simpleType>
    </xsd:element>
    <xsd:element name="CaseRecordNumber" ma:index="19" nillable="true" ma:displayName="Akt ID" ma:decimals="0" ma:default="0" ma:internalName="CaseRecordNumber" ma:readOnly="true">
      <xsd:simpleType>
        <xsd:restriction base="dms:Number"/>
      </xsd:simpleType>
    </xsd:element>
    <xsd:element name="LocalAttachment" ma:index="20" nillable="true" ma:displayName="Lokalt bilag" ma:default="False" ma:internalName="LocalAttachment" ma:readOnly="true">
      <xsd:simpleType>
        <xsd:restriction base="dms:Boolean"/>
      </xsd:simpleType>
    </xsd:element>
    <xsd:element name="CCMTemplateName" ma:index="21" nillable="true" ma:displayName="Skabelon navn" ma:internalName="CCMTemplateName" ma:readOnly="true">
      <xsd:simpleType>
        <xsd:restriction base="dms:Text"/>
      </xsd:simpleType>
    </xsd:element>
    <xsd:element name="CCMTemplateVersion" ma:index="22" nillable="true" ma:displayName="Skabelon version" ma:internalName="CCMTemplateVersion" ma:readOnly="true">
      <xsd:simpleType>
        <xsd:restriction base="dms:Text"/>
      </xsd:simpleType>
    </xsd:element>
    <xsd:element name="CCMSystemID" ma:index="23" nillable="true" ma:displayName="CCMSystemID" ma:hidden="true" ma:internalName="CCMSystemID" ma:readOnly="true">
      <xsd:simpleType>
        <xsd:restriction base="dms:Text"/>
      </xsd:simpleType>
    </xsd:element>
    <xsd:element name="WasEncrypted" ma:index="24" nillable="true" ma:displayName="Krypteret" ma:default="False" ma:internalName="WasEncrypted" ma:readOnly="true">
      <xsd:simpleType>
        <xsd:restriction base="dms:Boolean"/>
      </xsd:simpleType>
    </xsd:element>
    <xsd:element name="WasSigned" ma:index="25" nillable="true" ma:displayName="Signeret" ma:default="False" ma:internalName="WasSigned" ma:readOnly="true">
      <xsd:simpleType>
        <xsd:restriction base="dms:Boolean"/>
      </xsd:simpleType>
    </xsd:element>
    <xsd:element name="MailHasAttachments" ma:index="26" nillable="true" ma:displayName="E-mail har vedhæftede filer" ma:default="False" ma:internalName="MailHasAttachments" ma:readOnly="true">
      <xsd:simpleType>
        <xsd:restriction base="dms:Boolean"/>
      </xsd:simpleType>
    </xsd:element>
    <xsd:element name="CCMTemplateID" ma:index="31" nillable="true" ma:displayName="CCMTemplateID" ma:decimals="0" ma:default="0" ma:hidden="true" ma:internalName="CCMTemplateID" ma:readOnly="true">
      <xsd:simpleType>
        <xsd:restriction base="dms:Number"/>
      </xsd:simpleType>
    </xsd:element>
    <xsd:element name="CCMVisualId" ma:index="32" nillable="true" ma:displayName="Sags ID" ma:default="Tildeler" ma:internalName="CCMVisualId" ma:readOnly="true">
      <xsd:simpleType>
        <xsd:restriction base="dms:Text"/>
      </xsd:simpleType>
    </xsd:element>
    <xsd:element name="CCMConversation" ma:index="33" nillable="true" ma:displayName="Samtale" ma:internalName="CCMConversation" ma:readOnly="true">
      <xsd:simpleType>
        <xsd:restriction base="dms:Text"/>
      </xsd:simpleType>
    </xsd:element>
    <xsd:element name="CCMOriginalDocID" ma:index="35" nillable="true" ma:displayName="Originalt Dok ID" ma:description="" ma:internalName="CCMOriginalDocID" ma:readOnly="true">
      <xsd:simpleType>
        <xsd:restriction base="dms:Text"/>
      </xsd:simpleType>
    </xsd:element>
    <xsd:element name="CCMCognitiveType" ma:index="37" nillable="true" ma:displayName="CognitiveType" ma:decimals="0" ma:internalName="CCMCognitiveType" ma:readOnly="false">
      <xsd:simpleType>
        <xsd:restriction base="dms:Number"/>
      </xsd:simpleType>
    </xsd:element>
    <xsd:element name="CCMMetadataExtractionStatus" ma:index="38" nillable="true" ma:displayName="CCMMetadataExtractionStatus" ma:default="CCMPageCount:InProgress;CCMCommentCount:InProgress" ma:hidden="true" ma:internalName="CCMMetadataExtractionStatus" ma:readOnly="false">
      <xsd:simpleType>
        <xsd:restriction base="dms:Text"/>
      </xsd:simpleType>
    </xsd:element>
    <xsd:element name="CCMPageCount" ma:index="39" nillable="true" ma:displayName="Sider" ma:decimals="0" ma:internalName="CCMPageCount" ma:readOnly="true">
      <xsd:simpleType>
        <xsd:restriction base="dms:Number"/>
      </xsd:simpleType>
    </xsd:element>
    <xsd:element name="CCMCommentCount" ma:index="40" nillable="true" ma:displayName="Kommentarer" ma:decimals="0" ma:internalName="CCMCommentCount" ma:readOnly="true">
      <xsd:simpleType>
        <xsd:restriction base="dms:Number"/>
      </xsd:simpleType>
    </xsd:element>
    <xsd:element name="CCMPreviewAnnotationsTasks" ma:index="41" nillable="true" ma:displayName="Opgaver" ma:decimals="0" ma:internalName="CCMPreviewAnnotationsTasks" ma:readOnly="tru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33BC04-14F4-43F0-B7F3-B82FEED1A320" elementFormDefault="qualified">
    <xsd:import namespace="http://schemas.microsoft.com/office/2006/documentManagement/types"/>
    <xsd:import namespace="http://schemas.microsoft.com/office/infopath/2007/PartnerControls"/>
    <xsd:element name="Dokumenttype" ma:index="2" ma:displayName="Dokumenttype" ma:default="Notat" ma:format="Dropdown" ma:internalName="Dokumenttype">
      <xsd:simpleType>
        <xsd:restriction base="dms:Choice">
          <xsd:enumeration value="Administrativ information"/>
          <xsd:enumeration value="Andet dokument"/>
          <xsd:enumeration value="Brev"/>
          <xsd:enumeration value="Centralt modtaget post"/>
          <xsd:enumeration value="Dagsorden"/>
          <xsd:enumeration value="Fremstilling"/>
          <xsd:enumeration value="Høringssvar"/>
          <xsd:enumeration value="Kontrakt"/>
          <xsd:enumeration value="Notat"/>
          <xsd:enumeration value="Overenskomst"/>
          <xsd:enumeration value="Presseberedskab"/>
          <xsd:enumeration value="Pressemeddelelse"/>
          <xsd:enumeration value="Rapport"/>
          <xsd:enumeration value="Referat"/>
          <xsd:enumeration value="Tale"/>
          <xsd:enumeration value="Temadrøftelse"/>
          <xsd:enumeration value="Projektbeskrivelse"/>
          <xsd:enumeration value="Analysenotat"/>
        </xsd:restriction>
      </xsd:simpleType>
    </xsd:element>
    <xsd:element name="DocumentDescription" ma:index="3" nillable="true" ma:displayName="Beskrivelse" ma:internalName="DocumentDescription">
      <xsd:simpleType>
        <xsd:restriction base="dms:Note">
          <xsd:maxLength value="255"/>
        </xsd:restriction>
      </xsd:simpleType>
    </xsd:element>
    <xsd:element name="CCMAgendaDocumentStatus" ma:index="4" nillable="true" ma:displayName="Status  for manchet" ma:format="Dropdown" ma:internalName="CCMAgendaDocumentStatus">
      <xsd:simpleType>
        <xsd:restriction base="dms:Choice">
          <xsd:enumeration value="Udkast"/>
          <xsd:enumeration value="Under udarbejdelse"/>
          <xsd:enumeration value="Endelig"/>
        </xsd:restriction>
      </xsd:simpleType>
    </xsd:element>
    <xsd:element name="CCMAgendaStatus" ma:index="5" nillable="true" ma:displayName="Dagsordenstatus" ma:default="" ma:format="Dropdown" ma:internalName="CCMAgendaStatus">
      <xsd:simpleType>
        <xsd:restriction base="dms:Choice">
          <xsd:enumeration value="Anmeldt"/>
          <xsd:enumeration value="Optaget på dagsorden"/>
          <xsd:enumeration value="Behandlet"/>
          <xsd:enumeration value="Afvist til dagsorden"/>
          <xsd:enumeration value="Fjernet fra dagsorden"/>
        </xsd:restriction>
      </xsd:simpleType>
    </xsd:element>
    <xsd:element name="CCMMeetingCaseLink" ma:index="6" nillable="true" ma:displayName="Mødesag" ma:format="Hyperlink" ma:internalName="CCMMeetingCase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AgendaStatusIcon" ma:index="7" nillable="true" ma:displayName="." ma:internalName="AgendaStatusIcon" ma:readOnly="false">
      <xsd:simpleType>
        <xsd:restriction base="dms:Unknown"/>
      </xsd:simpleType>
    </xsd:element>
    <xsd:element name="CCMMeetingCaseId" ma:index="27" nillable="true" ma:displayName="CCMMeetingCaseId" ma:hidden="true" ma:internalName="CCMMeetingCaseId">
      <xsd:simpleType>
        <xsd:restriction base="dms:Text">
          <xsd:maxLength value="255"/>
        </xsd:restriction>
      </xsd:simpleType>
    </xsd:element>
    <xsd:element name="CCMMeetingCaseInstanceId" ma:index="28" nillable="true" ma:displayName="CCMMeetingCaseInstanceId" ma:hidden="true" ma:internalName="CCMMeetingCaseInstanceId">
      <xsd:simpleType>
        <xsd:restriction base="dms:Text">
          <xsd:maxLength value="255"/>
        </xsd:restriction>
      </xsd:simpleType>
    </xsd:element>
    <xsd:element name="CCMAgendaItemId" ma:index="29" nillable="true" ma:displayName="CCMAgendaItemId" ma:decimals="0" ma:hidden="true" ma:internalName="CCMAgendaItemId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Indholdstype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99866A-902C-4E61-869F-DCCE73AE85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8AC5CA0-9C60-46A7-925D-D1BB54D0633E}">
  <ds:schemaRefs>
    <ds:schemaRef ds:uri="http://schemas.microsoft.com/sharepoint/v3"/>
    <ds:schemaRef ds:uri="http://schemas.microsoft.com/office/2006/metadata/properties"/>
    <ds:schemaRef ds:uri="http://purl.org/dc/dcmitype/"/>
    <ds:schemaRef ds:uri="http://schemas.microsoft.com/office/2006/documentManagement/types"/>
    <ds:schemaRef ds:uri="4B33BC04-14F4-43F0-B7F3-B82FEED1A320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36EC4C7C-12A1-45A8-B80C-E8ACC6F925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B33BC04-14F4-43F0-B7F3-B82FEED1A3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</TotalTime>
  <Words>732</Words>
  <Application>Microsoft Office PowerPoint</Application>
  <PresentationFormat>Widescreen</PresentationFormat>
  <Paragraphs>135</Paragraphs>
  <Slides>14</Slides>
  <Notes>4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Calibri</vt:lpstr>
      <vt:lpstr>HelveticaNeueLT Std Lt Cn</vt:lpstr>
      <vt:lpstr>Blank</vt:lpstr>
      <vt:lpstr>Møde i PFAs-netværket</vt:lpstr>
      <vt:lpstr>Agenda</vt:lpstr>
      <vt:lpstr>Nyt fra KL</vt:lpstr>
      <vt:lpstr>Møde om PFOS og drikkevand 29. oktober</vt:lpstr>
      <vt:lpstr>Møde om PFOS og drikkevand 29. oktober</vt:lpstr>
      <vt:lpstr>Møde i PFOS-forum</vt:lpstr>
      <vt:lpstr>Møde med MST om spildevand</vt:lpstr>
      <vt:lpstr>Sundhedsrisiko – køer, får, fisk mv. (I)</vt:lpstr>
      <vt:lpstr>Sundhedsrisiko – køer, får, fisk mv. (II)</vt:lpstr>
      <vt:lpstr>Spildevandsprøver på renseanlæg</vt:lpstr>
      <vt:lpstr>Tag prøver fra jeres deponier</vt:lpstr>
      <vt:lpstr>BRUG NETVÆRKET</vt:lpstr>
      <vt:lpstr>PowerPoint-præsentation</vt:lpstr>
      <vt:lpstr>PowerPoint-præsentation</vt:lpstr>
    </vt:vector>
  </TitlesOfParts>
  <Company>KL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PFOS møde d. 3.12.21</dc:title>
  <dc:creator>KL</dc:creator>
  <cp:lastModifiedBy>Louise Møller Christensen</cp:lastModifiedBy>
  <cp:revision>45</cp:revision>
  <dcterms:created xsi:type="dcterms:W3CDTF">2015-09-18T12:44:32Z</dcterms:created>
  <dcterms:modified xsi:type="dcterms:W3CDTF">2021-12-06T15:15:02Z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  <property fmtid="{D5CDD505-2E9C-101B-9397-08002B2CF9AE}" pid="3" name="ContentTypeId">
    <vt:lpwstr>0x010100AC085CFC53BC46CEA2EADE194AD9D48200A0AED11D37B3E745B5EB1D5B57C8AC49</vt:lpwstr>
  </property>
  <property fmtid="{D5CDD505-2E9C-101B-9397-08002B2CF9AE}" pid="4" name="xd_Signature">
    <vt:bool>false</vt:bool>
  </property>
  <property fmtid="{D5CDD505-2E9C-101B-9397-08002B2CF9AE}" pid="5" name="CCMOneDriveID">
    <vt:lpwstr/>
  </property>
  <property fmtid="{D5CDD505-2E9C-101B-9397-08002B2CF9AE}" pid="6" name="CCMOneDriveOwnerID">
    <vt:lpwstr/>
  </property>
  <property fmtid="{D5CDD505-2E9C-101B-9397-08002B2CF9AE}" pid="7" name="CCMOneDriveItemID">
    <vt:lpwstr/>
  </property>
  <property fmtid="{D5CDD505-2E9C-101B-9397-08002B2CF9AE}" pid="8" name="CCMIsSharedOnOneDrive">
    <vt:bool>false</vt:bool>
  </property>
  <property fmtid="{D5CDD505-2E9C-101B-9397-08002B2CF9AE}" pid="9" name="CCMSystem">
    <vt:lpwstr> </vt:lpwstr>
  </property>
  <property fmtid="{D5CDD505-2E9C-101B-9397-08002B2CF9AE}" pid="10" name="CCMEventContext">
    <vt:lpwstr>b6561e26-07e1-4460-bf9f-2a6a091d7524</vt:lpwstr>
  </property>
</Properties>
</file>