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25" r:id="rId2"/>
    <p:sldId id="326" r:id="rId3"/>
    <p:sldId id="327" r:id="rId4"/>
    <p:sldId id="328" r:id="rId5"/>
    <p:sldId id="329" r:id="rId6"/>
    <p:sldId id="330" r:id="rId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29" autoAdjust="0"/>
  </p:normalViewPr>
  <p:slideViewPr>
    <p:cSldViewPr>
      <p:cViewPr>
        <p:scale>
          <a:sx n="80" d="100"/>
          <a:sy n="80" d="100"/>
        </p:scale>
        <p:origin x="-2514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37BDA-EBE9-41A7-87F4-1399822328B7}" type="datetimeFigureOut">
              <a:rPr lang="da-DK" smtClean="0"/>
              <a:t>19-09-2016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8CAB4-A0E9-4E8D-B5C0-F4D28A6606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2589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>
            <a:off x="-252536" y="2468893"/>
            <a:ext cx="5688632" cy="1536171"/>
          </a:xfrm>
          <a:prstGeom prst="homePlate">
            <a:avLst>
              <a:gd name="adj" fmla="val 72133"/>
            </a:avLst>
          </a:prstGeom>
          <a:solidFill>
            <a:srgbClr val="9EB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Pentagon 14"/>
          <p:cNvSpPr/>
          <p:nvPr/>
        </p:nvSpPr>
        <p:spPr>
          <a:xfrm>
            <a:off x="-252536" y="4005064"/>
            <a:ext cx="6480720" cy="1536171"/>
          </a:xfrm>
          <a:prstGeom prst="homePlate">
            <a:avLst>
              <a:gd name="adj" fmla="val 69383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Pentagon 15"/>
          <p:cNvSpPr/>
          <p:nvPr/>
        </p:nvSpPr>
        <p:spPr>
          <a:xfrm>
            <a:off x="-252536" y="932723"/>
            <a:ext cx="4824536" cy="1536171"/>
          </a:xfrm>
          <a:prstGeom prst="homePlate">
            <a:avLst>
              <a:gd name="adj" fmla="val 72133"/>
            </a:avLst>
          </a:prstGeom>
          <a:solidFill>
            <a:srgbClr val="9EC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boks 10"/>
          <p:cNvSpPr txBox="1"/>
          <p:nvPr/>
        </p:nvSpPr>
        <p:spPr>
          <a:xfrm>
            <a:off x="755576" y="1346865"/>
            <a:ext cx="309634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da-DK" sz="4000" b="1" dirty="0" smtClean="0">
                <a:latin typeface="Khmer UI" panose="020B0502040204020203" pitchFamily="34" charset="0"/>
                <a:cs typeface="Khmer UI" panose="020B0502040204020203" pitchFamily="34" charset="0"/>
              </a:rPr>
              <a:t>LIFA A/S</a:t>
            </a:r>
            <a:endParaRPr lang="da-DK" sz="4000" dirty="0" smtClean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755576" y="4341101"/>
            <a:ext cx="3888432" cy="864096"/>
          </a:xfrm>
        </p:spPr>
        <p:txBody>
          <a:bodyPr anchor="ctr">
            <a:noAutofit/>
          </a:bodyPr>
          <a:lstStyle>
            <a:lvl1pPr marL="0" indent="0" algn="l">
              <a:buNone/>
              <a:defRPr sz="4000" b="1" baseline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1pPr>
            <a:lvl2pPr marL="457200" indent="0">
              <a:buNone/>
              <a:defRPr sz="3000">
                <a:latin typeface="Khmer UI" panose="020B0502040204020203" pitchFamily="34" charset="0"/>
                <a:cs typeface="Khmer UI" panose="020B0502040204020203" pitchFamily="34" charset="0"/>
              </a:defRPr>
            </a:lvl2pPr>
            <a:lvl3pPr marL="914400" indent="0">
              <a:buNone/>
              <a:defRPr sz="3000">
                <a:latin typeface="Khmer UI" panose="020B0502040204020203" pitchFamily="34" charset="0"/>
                <a:cs typeface="Khmer UI" panose="020B0502040204020203" pitchFamily="34" charset="0"/>
              </a:defRPr>
            </a:lvl3pPr>
            <a:lvl4pPr marL="1371600" indent="0">
              <a:buNone/>
              <a:defRPr sz="3000">
                <a:latin typeface="Khmer UI" panose="020B0502040204020203" pitchFamily="34" charset="0"/>
                <a:cs typeface="Khmer UI" panose="020B0502040204020203" pitchFamily="34" charset="0"/>
              </a:defRPr>
            </a:lvl4pPr>
            <a:lvl5pPr marL="1828800" indent="0">
              <a:buNone/>
              <a:defRPr sz="3000">
                <a:latin typeface="Khmer UI" panose="020B0502040204020203" pitchFamily="34" charset="0"/>
                <a:cs typeface="Khmer UI" panose="020B0502040204020203" pitchFamily="34" charset="0"/>
              </a:defRPr>
            </a:lvl5pPr>
          </a:lstStyle>
          <a:p>
            <a:pPr lvl="0"/>
            <a:r>
              <a:rPr lang="da-DK" dirty="0" smtClean="0"/>
              <a:t>Indsæt dato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2757556"/>
            <a:ext cx="4032448" cy="958849"/>
          </a:xfrm>
        </p:spPr>
        <p:txBody>
          <a:bodyPr anchor="ctr">
            <a:noAutofit/>
          </a:bodyPr>
          <a:lstStyle>
            <a:lvl1pPr marL="0" indent="0" algn="l">
              <a:buNone/>
              <a:defRPr sz="4000" b="1">
                <a:solidFill>
                  <a:schemeClr val="bg1">
                    <a:lumMod val="50000"/>
                  </a:schemeClr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1pPr>
            <a:lvl2pPr marL="457200" indent="0">
              <a:buNone/>
              <a:defRPr sz="3600">
                <a:latin typeface="Khmer UI" panose="020B0502040204020203" pitchFamily="34" charset="0"/>
                <a:cs typeface="Khmer UI" panose="020B0502040204020203" pitchFamily="34" charset="0"/>
              </a:defRPr>
            </a:lvl2pPr>
            <a:lvl3pPr marL="914400" indent="0">
              <a:buNone/>
              <a:defRPr sz="3600">
                <a:latin typeface="Khmer UI" panose="020B0502040204020203" pitchFamily="34" charset="0"/>
                <a:cs typeface="Khmer UI" panose="020B0502040204020203" pitchFamily="34" charset="0"/>
              </a:defRPr>
            </a:lvl3pPr>
            <a:lvl4pPr marL="1371600" indent="0">
              <a:buNone/>
              <a:defRPr sz="3600">
                <a:latin typeface="Khmer UI" panose="020B0502040204020203" pitchFamily="34" charset="0"/>
                <a:cs typeface="Khmer UI" panose="020B0502040204020203" pitchFamily="34" charset="0"/>
              </a:defRPr>
            </a:lvl4pPr>
            <a:lvl5pPr marL="1828800" indent="0">
              <a:buNone/>
              <a:defRPr sz="3600">
                <a:latin typeface="Khmer UI" panose="020B0502040204020203" pitchFamily="34" charset="0"/>
                <a:cs typeface="Khmer UI" panose="020B0502040204020203" pitchFamily="34" charset="0"/>
              </a:defRPr>
            </a:lvl5pPr>
          </a:lstStyle>
          <a:p>
            <a:pPr lvl="0"/>
            <a:r>
              <a:rPr lang="da-DK" dirty="0" smtClean="0"/>
              <a:t>Indsæt afdeling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8025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kt 3 -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836589"/>
            <a:ext cx="9577064" cy="7682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15816" y="260648"/>
            <a:ext cx="6228184" cy="789653"/>
          </a:xfrm>
        </p:spPr>
        <p:txBody>
          <a:bodyPr>
            <a:noAutofit/>
          </a:bodyPr>
          <a:lstStyle>
            <a:lvl1pPr>
              <a:defRPr sz="3600" b="1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262688" y="1700808"/>
            <a:ext cx="7881311" cy="57606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3366"/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-264963" y="-219405"/>
            <a:ext cx="1368152" cy="7392821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ladsholder til billede 13"/>
          <p:cNvSpPr>
            <a:spLocks noGrp="1"/>
          </p:cNvSpPr>
          <p:nvPr>
            <p:ph type="pic" sz="quarter" idx="14"/>
          </p:nvPr>
        </p:nvSpPr>
        <p:spPr>
          <a:xfrm>
            <a:off x="1259632" y="2400000"/>
            <a:ext cx="7560368" cy="3360000"/>
          </a:xfrm>
          <a:ln w="53975" cap="rnd">
            <a:solidFill>
              <a:schemeClr val="bg1"/>
            </a:solidFill>
            <a:round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8" name="Pladsholder til billede 4"/>
          <p:cNvSpPr>
            <a:spLocks noGrp="1"/>
          </p:cNvSpPr>
          <p:nvPr>
            <p:ph type="pic" sz="quarter" idx="15"/>
          </p:nvPr>
        </p:nvSpPr>
        <p:spPr>
          <a:xfrm>
            <a:off x="143600" y="584776"/>
            <a:ext cx="828000" cy="8280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127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/>
          <p:cNvGrpSpPr/>
          <p:nvPr/>
        </p:nvGrpSpPr>
        <p:grpSpPr>
          <a:xfrm>
            <a:off x="-1548680" y="513443"/>
            <a:ext cx="11017224" cy="338206"/>
            <a:chOff x="-972616" y="836589"/>
            <a:chExt cx="11017224" cy="338206"/>
          </a:xfrm>
        </p:grpSpPr>
        <p:pic>
          <p:nvPicPr>
            <p:cNvPr id="5" name="Billede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72616" y="836589"/>
              <a:ext cx="9144000" cy="338083"/>
            </a:xfrm>
            <a:prstGeom prst="rect">
              <a:avLst/>
            </a:prstGeom>
          </p:spPr>
        </p:pic>
        <p:pic>
          <p:nvPicPr>
            <p:cNvPr id="11" name="Billede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37"/>
            <a:stretch/>
          </p:blipFill>
          <p:spPr>
            <a:xfrm>
              <a:off x="5658915" y="836712"/>
              <a:ext cx="4385693" cy="338083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105674"/>
            <a:ext cx="6228184" cy="591001"/>
          </a:xfrm>
        </p:spPr>
        <p:txBody>
          <a:bodyPr>
            <a:noAutofit/>
          </a:bodyPr>
          <a:lstStyle>
            <a:lvl1pPr>
              <a:defRPr sz="3600" b="1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-264963" y="-219405"/>
            <a:ext cx="1368152" cy="7392821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3"/>
          </p:nvPr>
        </p:nvSpPr>
        <p:spPr>
          <a:xfrm>
            <a:off x="1403648" y="1196752"/>
            <a:ext cx="7416824" cy="1296144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SzPct val="130000"/>
              <a:buFont typeface="Arial" panose="020B0604020202020204" pitchFamily="34" charset="0"/>
              <a:buNone/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None/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None/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None/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None/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4" name="Pladsholder til billede 13"/>
          <p:cNvSpPr>
            <a:spLocks noGrp="1"/>
          </p:cNvSpPr>
          <p:nvPr>
            <p:ph type="pic" sz="quarter" idx="14"/>
          </p:nvPr>
        </p:nvSpPr>
        <p:spPr>
          <a:xfrm>
            <a:off x="1403648" y="2780928"/>
            <a:ext cx="7416352" cy="3312368"/>
          </a:xfrm>
          <a:ln w="53975" cap="rnd">
            <a:solidFill>
              <a:schemeClr val="bg1"/>
            </a:solidFill>
            <a:round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0" name="Pladsholder til billede 4"/>
          <p:cNvSpPr>
            <a:spLocks noGrp="1"/>
          </p:cNvSpPr>
          <p:nvPr>
            <p:ph type="pic" sz="quarter" idx="15"/>
          </p:nvPr>
        </p:nvSpPr>
        <p:spPr>
          <a:xfrm>
            <a:off x="143600" y="584776"/>
            <a:ext cx="828000" cy="8280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74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-264963" y="-96010"/>
            <a:ext cx="1368152" cy="707740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23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71AC7-F991-4102-AE38-4EA7C57FEE3C}" type="datetimeFigureOut">
              <a:rPr lang="da-DK"/>
              <a:pPr>
                <a:defRPr/>
              </a:pPr>
              <a:t>19-09-2016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069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ll/>
      </p:transition>
    </mc:Choice>
    <mc:Fallback xmlns="">
      <p:transition spd="slow" advTm="5000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76B6-31D0-4DB7-BAB5-AEE348CF63D6}" type="datetimeFigureOut">
              <a:rPr lang="da-DK" smtClean="0"/>
              <a:t>19-09-2016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BB0C-4618-4FBA-BC78-7EF14AD181B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tekst 11"/>
          <p:cNvSpPr>
            <a:spLocks noGrp="1"/>
          </p:cNvSpPr>
          <p:nvPr>
            <p:ph type="body" sz="quarter" idx="13"/>
          </p:nvPr>
        </p:nvSpPr>
        <p:spPr>
          <a:xfrm>
            <a:off x="467544" y="1604797"/>
            <a:ext cx="8208912" cy="4560507"/>
          </a:xfrm>
        </p:spPr>
        <p:txBody>
          <a:bodyPr>
            <a:noAutofit/>
          </a:bodyPr>
          <a:lstStyle>
            <a:lvl1pPr marL="180975" indent="-180975">
              <a:lnSpc>
                <a:spcPct val="120000"/>
              </a:lnSpc>
              <a:spcBef>
                <a:spcPts val="1200"/>
              </a:spcBef>
              <a:buSzPct val="130000"/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1pPr>
            <a:lvl2pPr>
              <a:lnSpc>
                <a:spcPct val="120000"/>
              </a:lnSpc>
              <a:spcBef>
                <a:spcPts val="1200"/>
              </a:spcBef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2pPr>
            <a:lvl3pPr>
              <a:lnSpc>
                <a:spcPct val="120000"/>
              </a:lnSpc>
              <a:spcBef>
                <a:spcPts val="1200"/>
              </a:spcBef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3pPr>
            <a:lvl4pPr>
              <a:lnSpc>
                <a:spcPct val="120000"/>
              </a:lnSpc>
              <a:spcBef>
                <a:spcPts val="1200"/>
              </a:spcBef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4pPr>
            <a:lvl5pPr>
              <a:lnSpc>
                <a:spcPct val="120000"/>
              </a:lnSpc>
              <a:spcBef>
                <a:spcPts val="1200"/>
              </a:spcBef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6072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FA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-264963" y="-219405"/>
            <a:ext cx="1368152" cy="724880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/>
        </p:nvSpPr>
        <p:spPr>
          <a:xfrm>
            <a:off x="1475657" y="1412776"/>
            <a:ext cx="7416823" cy="43204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ladsholder til tekst 11"/>
          <p:cNvSpPr>
            <a:spLocks noGrp="1"/>
          </p:cNvSpPr>
          <p:nvPr>
            <p:ph type="body" sz="quarter" idx="13"/>
          </p:nvPr>
        </p:nvSpPr>
        <p:spPr>
          <a:xfrm>
            <a:off x="1547664" y="1604797"/>
            <a:ext cx="7272808" cy="4032448"/>
          </a:xfrm>
        </p:spPr>
        <p:txBody>
          <a:bodyPr>
            <a:noAutofit/>
          </a:bodyPr>
          <a:lstStyle>
            <a:lvl1pPr marL="182563" indent="-182563">
              <a:lnSpc>
                <a:spcPct val="120000"/>
              </a:lnSpc>
              <a:spcBef>
                <a:spcPts val="1200"/>
              </a:spcBef>
              <a:buSzPct val="130000"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1pPr>
            <a:lvl2pPr>
              <a:lnSpc>
                <a:spcPct val="120000"/>
              </a:lnSpc>
              <a:spcBef>
                <a:spcPts val="1200"/>
              </a:spcBef>
              <a:defRPr sz="160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2pPr>
            <a:lvl3pPr>
              <a:lnSpc>
                <a:spcPct val="120000"/>
              </a:lnSpc>
              <a:spcBef>
                <a:spcPts val="1200"/>
              </a:spcBef>
              <a:defRPr sz="160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3pPr>
            <a:lvl4pPr>
              <a:lnSpc>
                <a:spcPct val="120000"/>
              </a:lnSpc>
              <a:spcBef>
                <a:spcPts val="1200"/>
              </a:spcBef>
              <a:defRPr sz="160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4pPr>
            <a:lvl5pPr>
              <a:lnSpc>
                <a:spcPct val="120000"/>
              </a:lnSpc>
              <a:spcBef>
                <a:spcPts val="1200"/>
              </a:spcBef>
              <a:defRPr sz="160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103189" y="260648"/>
            <a:ext cx="8040811" cy="789653"/>
          </a:xfrm>
        </p:spPr>
        <p:txBody>
          <a:bodyPr>
            <a:noAutofit/>
          </a:bodyPr>
          <a:lstStyle>
            <a:lvl1pPr>
              <a:defRPr sz="3600" b="1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113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kt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 t="7337" b="8351"/>
          <a:stretch/>
        </p:blipFill>
        <p:spPr>
          <a:xfrm>
            <a:off x="1331640" y="980728"/>
            <a:ext cx="9217024" cy="5054469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-264963" y="-219405"/>
            <a:ext cx="1368152" cy="724880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Pladsholder til tekst 22"/>
          <p:cNvSpPr>
            <a:spLocks noGrp="1"/>
          </p:cNvSpPr>
          <p:nvPr>
            <p:ph type="body" sz="quarter" idx="13" hasCustomPrompt="1"/>
          </p:nvPr>
        </p:nvSpPr>
        <p:spPr>
          <a:xfrm>
            <a:off x="1352342" y="1412776"/>
            <a:ext cx="2355563" cy="384042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pPr lvl="0"/>
            <a:r>
              <a:rPr lang="da-DK" dirty="0" smtClean="0"/>
              <a:t>Indsæt tekst</a:t>
            </a:r>
            <a:endParaRPr lang="da-DK" dirty="0"/>
          </a:p>
        </p:txBody>
      </p:sp>
      <p:sp>
        <p:nvSpPr>
          <p:cNvPr id="24" name="Pladsholder til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1352342" y="3380994"/>
            <a:ext cx="2355563" cy="360040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pPr lvl="0"/>
            <a:r>
              <a:rPr lang="da-DK" dirty="0" smtClean="0"/>
              <a:t>Indsæt tekst</a:t>
            </a:r>
            <a:endParaRPr lang="da-DK" dirty="0"/>
          </a:p>
        </p:txBody>
      </p:sp>
      <p:sp>
        <p:nvSpPr>
          <p:cNvPr id="25" name="Pladsholder til tekst 22"/>
          <p:cNvSpPr>
            <a:spLocks noGrp="1"/>
          </p:cNvSpPr>
          <p:nvPr>
            <p:ph type="body" sz="quarter" idx="15" hasCustomPrompt="1"/>
          </p:nvPr>
        </p:nvSpPr>
        <p:spPr>
          <a:xfrm>
            <a:off x="1352342" y="2396884"/>
            <a:ext cx="2355563" cy="336037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pPr lvl="0"/>
            <a:r>
              <a:rPr lang="da-DK" dirty="0" smtClean="0"/>
              <a:t>Indsæt tekst</a:t>
            </a:r>
            <a:endParaRPr lang="da-DK" dirty="0"/>
          </a:p>
        </p:txBody>
      </p:sp>
      <p:sp>
        <p:nvSpPr>
          <p:cNvPr id="26" name="Pladsholder til tekst 22"/>
          <p:cNvSpPr>
            <a:spLocks noGrp="1"/>
          </p:cNvSpPr>
          <p:nvPr>
            <p:ph type="body" sz="quarter" idx="16" hasCustomPrompt="1"/>
          </p:nvPr>
        </p:nvSpPr>
        <p:spPr>
          <a:xfrm>
            <a:off x="1352342" y="4365104"/>
            <a:ext cx="2355563" cy="384042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pPr lvl="0"/>
            <a:r>
              <a:rPr lang="da-DK" dirty="0" smtClean="0"/>
              <a:t>Indsæt tekst</a:t>
            </a:r>
            <a:endParaRPr lang="da-DK" dirty="0"/>
          </a:p>
        </p:txBody>
      </p:sp>
      <p:sp>
        <p:nvSpPr>
          <p:cNvPr id="27" name="Pladsholder til tekst 22"/>
          <p:cNvSpPr>
            <a:spLocks noGrp="1"/>
          </p:cNvSpPr>
          <p:nvPr>
            <p:ph type="body" sz="quarter" idx="17" hasCustomPrompt="1"/>
          </p:nvPr>
        </p:nvSpPr>
        <p:spPr>
          <a:xfrm>
            <a:off x="1352342" y="5325211"/>
            <a:ext cx="2355563" cy="408045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pPr lvl="0"/>
            <a:r>
              <a:rPr lang="da-DK" dirty="0" smtClean="0"/>
              <a:t>Indsæt tekst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2915816" y="260648"/>
            <a:ext cx="6228184" cy="789653"/>
          </a:xfrm>
        </p:spPr>
        <p:txBody>
          <a:bodyPr>
            <a:noAutofit/>
          </a:bodyPr>
          <a:lstStyle>
            <a:lvl1pPr>
              <a:defRPr sz="3600" b="1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477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kt 5 - 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92" y="419374"/>
            <a:ext cx="9144000" cy="10977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15816" y="260648"/>
            <a:ext cx="6228184" cy="789653"/>
          </a:xfrm>
        </p:spPr>
        <p:txBody>
          <a:bodyPr>
            <a:noAutofit/>
          </a:bodyPr>
          <a:lstStyle>
            <a:lvl1pPr>
              <a:defRPr sz="3600" b="1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259632" y="1700808"/>
            <a:ext cx="7884368" cy="57606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3366"/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3"/>
          </p:nvPr>
        </p:nvSpPr>
        <p:spPr>
          <a:xfrm>
            <a:off x="1259632" y="2592000"/>
            <a:ext cx="3455992" cy="2976000"/>
          </a:xfrm>
        </p:spPr>
        <p:txBody>
          <a:bodyPr>
            <a:noAutofit/>
          </a:bodyPr>
          <a:lstStyle>
            <a:lvl1pPr marL="182563" indent="-182563">
              <a:lnSpc>
                <a:spcPct val="120000"/>
              </a:lnSpc>
              <a:spcBef>
                <a:spcPts val="1200"/>
              </a:spcBef>
              <a:buSzPct val="130000"/>
              <a:buFont typeface="Arial" panose="020B0604020202020204" pitchFamily="34" charset="0"/>
              <a:buChar char="•"/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1pPr>
            <a:lvl2pPr>
              <a:lnSpc>
                <a:spcPct val="120000"/>
              </a:lnSpc>
              <a:spcBef>
                <a:spcPts val="1200"/>
              </a:spcBef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2pPr>
            <a:lvl3pPr>
              <a:lnSpc>
                <a:spcPct val="120000"/>
              </a:lnSpc>
              <a:spcBef>
                <a:spcPts val="1200"/>
              </a:spcBef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3pPr>
            <a:lvl4pPr>
              <a:lnSpc>
                <a:spcPct val="120000"/>
              </a:lnSpc>
              <a:spcBef>
                <a:spcPts val="1200"/>
              </a:spcBef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4pPr>
            <a:lvl5pPr>
              <a:lnSpc>
                <a:spcPct val="120000"/>
              </a:lnSpc>
              <a:spcBef>
                <a:spcPts val="1200"/>
              </a:spcBef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4" name="Pladsholder til billede 13"/>
          <p:cNvSpPr>
            <a:spLocks noGrp="1"/>
          </p:cNvSpPr>
          <p:nvPr>
            <p:ph type="pic" sz="quarter" idx="14"/>
          </p:nvPr>
        </p:nvSpPr>
        <p:spPr>
          <a:xfrm>
            <a:off x="4860000" y="2400000"/>
            <a:ext cx="3960000" cy="3360000"/>
          </a:xfrm>
          <a:ln w="53975" cap="rnd">
            <a:solidFill>
              <a:schemeClr val="bg1"/>
            </a:solidFill>
            <a:round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9" name="Rektangel 8"/>
          <p:cNvSpPr/>
          <p:nvPr/>
        </p:nvSpPr>
        <p:spPr>
          <a:xfrm>
            <a:off x="-264963" y="-219405"/>
            <a:ext cx="1368152" cy="724880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5"/>
          </p:nvPr>
        </p:nvSpPr>
        <p:spPr>
          <a:xfrm>
            <a:off x="143600" y="584776"/>
            <a:ext cx="828000" cy="8280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7023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kt 5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92" y="419374"/>
            <a:ext cx="9144000" cy="1097761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-264963" y="-219405"/>
            <a:ext cx="1368152" cy="724880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15816" y="260648"/>
            <a:ext cx="6228184" cy="789653"/>
          </a:xfrm>
        </p:spPr>
        <p:txBody>
          <a:bodyPr>
            <a:noAutofit/>
          </a:bodyPr>
          <a:lstStyle>
            <a:lvl1pPr>
              <a:defRPr sz="3600" b="1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259632" y="1700808"/>
            <a:ext cx="7884368" cy="57606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3366"/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3"/>
          </p:nvPr>
        </p:nvSpPr>
        <p:spPr>
          <a:xfrm>
            <a:off x="1259632" y="2564904"/>
            <a:ext cx="7704856" cy="3552395"/>
          </a:xfrm>
        </p:spPr>
        <p:txBody>
          <a:bodyPr>
            <a:noAutofit/>
          </a:bodyPr>
          <a:lstStyle>
            <a:lvl1pPr marL="180975" indent="-180975">
              <a:lnSpc>
                <a:spcPct val="120000"/>
              </a:lnSpc>
              <a:spcBef>
                <a:spcPts val="1200"/>
              </a:spcBef>
              <a:buSzPct val="130000"/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1pPr>
            <a:lvl2pPr>
              <a:lnSpc>
                <a:spcPct val="120000"/>
              </a:lnSpc>
              <a:spcBef>
                <a:spcPts val="1200"/>
              </a:spcBef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2pPr>
            <a:lvl3pPr>
              <a:lnSpc>
                <a:spcPct val="120000"/>
              </a:lnSpc>
              <a:spcBef>
                <a:spcPts val="1200"/>
              </a:spcBef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3pPr>
            <a:lvl4pPr>
              <a:lnSpc>
                <a:spcPct val="120000"/>
              </a:lnSpc>
              <a:spcBef>
                <a:spcPts val="1200"/>
              </a:spcBef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4pPr>
            <a:lvl5pPr>
              <a:lnSpc>
                <a:spcPct val="120000"/>
              </a:lnSpc>
              <a:spcBef>
                <a:spcPts val="1200"/>
              </a:spcBef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4"/>
          <p:cNvSpPr>
            <a:spLocks noGrp="1"/>
          </p:cNvSpPr>
          <p:nvPr>
            <p:ph type="pic" sz="quarter" idx="15"/>
          </p:nvPr>
        </p:nvSpPr>
        <p:spPr>
          <a:xfrm>
            <a:off x="143600" y="584776"/>
            <a:ext cx="828000" cy="8280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9372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kt 5 -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92" y="419374"/>
            <a:ext cx="9144000" cy="10977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15816" y="260648"/>
            <a:ext cx="6228184" cy="789653"/>
          </a:xfrm>
        </p:spPr>
        <p:txBody>
          <a:bodyPr>
            <a:noAutofit/>
          </a:bodyPr>
          <a:lstStyle>
            <a:lvl1pPr>
              <a:defRPr sz="3600" b="1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259632" y="1700808"/>
            <a:ext cx="7884368" cy="57606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3366"/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-264963" y="-219405"/>
            <a:ext cx="1368152" cy="724880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ladsholder til billede 13"/>
          <p:cNvSpPr>
            <a:spLocks noGrp="1"/>
          </p:cNvSpPr>
          <p:nvPr>
            <p:ph type="pic" sz="quarter" idx="14"/>
          </p:nvPr>
        </p:nvSpPr>
        <p:spPr>
          <a:xfrm>
            <a:off x="1259632" y="2400000"/>
            <a:ext cx="7560368" cy="3360000"/>
          </a:xfrm>
          <a:ln w="53975" cap="rnd">
            <a:solidFill>
              <a:schemeClr val="bg1"/>
            </a:solidFill>
            <a:round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8" name="Pladsholder til billede 4"/>
          <p:cNvSpPr>
            <a:spLocks noGrp="1"/>
          </p:cNvSpPr>
          <p:nvPr>
            <p:ph type="pic" sz="quarter" idx="15"/>
          </p:nvPr>
        </p:nvSpPr>
        <p:spPr>
          <a:xfrm>
            <a:off x="143600" y="584776"/>
            <a:ext cx="828000" cy="8280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212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k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76655"/>
            <a:ext cx="9217024" cy="3864580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-264963" y="-219405"/>
            <a:ext cx="1368152" cy="7320813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Pladsholder til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1403649" y="3501339"/>
            <a:ext cx="2355563" cy="431717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pPr lvl="0"/>
            <a:r>
              <a:rPr lang="da-DK" dirty="0" smtClean="0"/>
              <a:t>Indsæt tekst</a:t>
            </a:r>
            <a:endParaRPr lang="da-DK" dirty="0"/>
          </a:p>
        </p:txBody>
      </p:sp>
      <p:sp>
        <p:nvSpPr>
          <p:cNvPr id="25" name="Pladsholder til tekst 22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9" y="2372883"/>
            <a:ext cx="2376263" cy="408045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pPr lvl="0"/>
            <a:r>
              <a:rPr lang="da-DK" dirty="0" smtClean="0"/>
              <a:t>Indsæt tekst</a:t>
            </a:r>
            <a:endParaRPr lang="da-DK" dirty="0"/>
          </a:p>
        </p:txBody>
      </p:sp>
      <p:sp>
        <p:nvSpPr>
          <p:cNvPr id="26" name="Pladsholder til tekst 22"/>
          <p:cNvSpPr>
            <a:spLocks noGrp="1"/>
          </p:cNvSpPr>
          <p:nvPr>
            <p:ph type="body" sz="quarter" idx="16" hasCustomPrompt="1"/>
          </p:nvPr>
        </p:nvSpPr>
        <p:spPr>
          <a:xfrm>
            <a:off x="1403649" y="4653136"/>
            <a:ext cx="2355563" cy="432048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pPr lvl="0"/>
            <a:r>
              <a:rPr lang="da-DK" dirty="0" smtClean="0"/>
              <a:t>Indsæt tekst</a:t>
            </a:r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2915816" y="260648"/>
            <a:ext cx="6228184" cy="789653"/>
          </a:xfrm>
        </p:spPr>
        <p:txBody>
          <a:bodyPr>
            <a:noAutofit/>
          </a:bodyPr>
          <a:lstStyle>
            <a:lvl1pPr>
              <a:defRPr sz="3600" b="1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349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kt 3 - 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836589"/>
            <a:ext cx="9577064" cy="7682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15816" y="260648"/>
            <a:ext cx="6228184" cy="789653"/>
          </a:xfrm>
        </p:spPr>
        <p:txBody>
          <a:bodyPr>
            <a:noAutofit/>
          </a:bodyPr>
          <a:lstStyle>
            <a:lvl1pPr>
              <a:defRPr sz="3600" b="1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259632" y="1700808"/>
            <a:ext cx="7884368" cy="57606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3366"/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-264963" y="-219405"/>
            <a:ext cx="1368152" cy="7392821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3"/>
          </p:nvPr>
        </p:nvSpPr>
        <p:spPr>
          <a:xfrm>
            <a:off x="1259632" y="2592000"/>
            <a:ext cx="3455992" cy="2976000"/>
          </a:xfrm>
        </p:spPr>
        <p:txBody>
          <a:bodyPr>
            <a:noAutofit/>
          </a:bodyPr>
          <a:lstStyle>
            <a:lvl1pPr marL="182563" indent="-182563">
              <a:lnSpc>
                <a:spcPct val="120000"/>
              </a:lnSpc>
              <a:spcBef>
                <a:spcPts val="1200"/>
              </a:spcBef>
              <a:buSzPct val="130000"/>
              <a:buFont typeface="Arial" panose="020B0604020202020204" pitchFamily="34" charset="0"/>
              <a:buChar char="•"/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1pPr>
            <a:lvl2pPr>
              <a:lnSpc>
                <a:spcPct val="120000"/>
              </a:lnSpc>
              <a:spcBef>
                <a:spcPts val="1200"/>
              </a:spcBef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2pPr>
            <a:lvl3pPr>
              <a:lnSpc>
                <a:spcPct val="120000"/>
              </a:lnSpc>
              <a:spcBef>
                <a:spcPts val="1200"/>
              </a:spcBef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3pPr>
            <a:lvl4pPr>
              <a:lnSpc>
                <a:spcPct val="120000"/>
              </a:lnSpc>
              <a:spcBef>
                <a:spcPts val="1200"/>
              </a:spcBef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4pPr>
            <a:lvl5pPr>
              <a:lnSpc>
                <a:spcPct val="120000"/>
              </a:lnSpc>
              <a:spcBef>
                <a:spcPts val="1200"/>
              </a:spcBef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4" name="Pladsholder til billede 13"/>
          <p:cNvSpPr>
            <a:spLocks noGrp="1"/>
          </p:cNvSpPr>
          <p:nvPr>
            <p:ph type="pic" sz="quarter" idx="14"/>
          </p:nvPr>
        </p:nvSpPr>
        <p:spPr>
          <a:xfrm>
            <a:off x="4860000" y="2400000"/>
            <a:ext cx="3960000" cy="3360000"/>
          </a:xfrm>
          <a:ln w="53975" cap="rnd">
            <a:solidFill>
              <a:schemeClr val="bg1"/>
            </a:solidFill>
            <a:round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0" name="Pladsholder til billede 4"/>
          <p:cNvSpPr>
            <a:spLocks noGrp="1"/>
          </p:cNvSpPr>
          <p:nvPr>
            <p:ph type="pic" sz="quarter" idx="15"/>
          </p:nvPr>
        </p:nvSpPr>
        <p:spPr>
          <a:xfrm>
            <a:off x="143600" y="584776"/>
            <a:ext cx="828000" cy="8280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28263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kt 3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836589"/>
            <a:ext cx="9577064" cy="7682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15816" y="260648"/>
            <a:ext cx="6228184" cy="789653"/>
          </a:xfrm>
        </p:spPr>
        <p:txBody>
          <a:bodyPr>
            <a:noAutofit/>
          </a:bodyPr>
          <a:lstStyle>
            <a:lvl1pPr>
              <a:defRPr sz="3600" b="1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259632" y="1700808"/>
            <a:ext cx="7884368" cy="57606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3366"/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-264963" y="-219405"/>
            <a:ext cx="1368152" cy="724880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3"/>
          </p:nvPr>
        </p:nvSpPr>
        <p:spPr>
          <a:xfrm>
            <a:off x="1259632" y="2564904"/>
            <a:ext cx="7704856" cy="3552395"/>
          </a:xfrm>
        </p:spPr>
        <p:txBody>
          <a:bodyPr>
            <a:noAutofit/>
          </a:bodyPr>
          <a:lstStyle>
            <a:lvl1pPr marL="180975" indent="-180975">
              <a:lnSpc>
                <a:spcPct val="120000"/>
              </a:lnSpc>
              <a:spcBef>
                <a:spcPts val="1200"/>
              </a:spcBef>
              <a:buSzPct val="130000"/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1pPr>
            <a:lvl2pPr>
              <a:lnSpc>
                <a:spcPct val="120000"/>
              </a:lnSpc>
              <a:spcBef>
                <a:spcPts val="1200"/>
              </a:spcBef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2pPr>
            <a:lvl3pPr>
              <a:lnSpc>
                <a:spcPct val="120000"/>
              </a:lnSpc>
              <a:spcBef>
                <a:spcPts val="1200"/>
              </a:spcBef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3pPr>
            <a:lvl4pPr>
              <a:lnSpc>
                <a:spcPct val="120000"/>
              </a:lnSpc>
              <a:spcBef>
                <a:spcPts val="1200"/>
              </a:spcBef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4pPr>
            <a:lvl5pPr>
              <a:lnSpc>
                <a:spcPct val="120000"/>
              </a:lnSpc>
              <a:spcBef>
                <a:spcPts val="1200"/>
              </a:spcBef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4"/>
          <p:cNvSpPr>
            <a:spLocks noGrp="1"/>
          </p:cNvSpPr>
          <p:nvPr>
            <p:ph type="pic" sz="quarter" idx="15"/>
          </p:nvPr>
        </p:nvSpPr>
        <p:spPr>
          <a:xfrm>
            <a:off x="143600" y="584776"/>
            <a:ext cx="828000" cy="8280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165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E0632-584B-4AB6-9A1B-0BE43D5788BD}" type="datetimeFigureOut">
              <a:rPr lang="da-DK" smtClean="0"/>
              <a:t>19-09-2016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8BA24-852B-45BC-81D8-1EE3676CF68B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Kombinationstegning 6"/>
          <p:cNvSpPr/>
          <p:nvPr/>
        </p:nvSpPr>
        <p:spPr>
          <a:xfrm>
            <a:off x="-160986" y="6405331"/>
            <a:ext cx="9362941" cy="192021"/>
          </a:xfrm>
          <a:custGeom>
            <a:avLst/>
            <a:gdLst>
              <a:gd name="connsiteX0" fmla="*/ 9362941 w 9362941"/>
              <a:gd name="connsiteY0" fmla="*/ 19506 h 528228"/>
              <a:gd name="connsiteX1" fmla="*/ 8822028 w 9362941"/>
              <a:gd name="connsiteY1" fmla="*/ 277084 h 528228"/>
              <a:gd name="connsiteX2" fmla="*/ 7894749 w 9362941"/>
              <a:gd name="connsiteY2" fmla="*/ 141855 h 528228"/>
              <a:gd name="connsiteX3" fmla="*/ 6709893 w 9362941"/>
              <a:gd name="connsiteY3" fmla="*/ 463827 h 528228"/>
              <a:gd name="connsiteX4" fmla="*/ 5022761 w 9362941"/>
              <a:gd name="connsiteY4" fmla="*/ 188 h 528228"/>
              <a:gd name="connsiteX5" fmla="*/ 2691685 w 9362941"/>
              <a:gd name="connsiteY5" fmla="*/ 528222 h 528228"/>
              <a:gd name="connsiteX6" fmla="*/ 1036749 w 9362941"/>
              <a:gd name="connsiteY6" fmla="*/ 13067 h 528228"/>
              <a:gd name="connsiteX7" fmla="*/ 0 w 9362941"/>
              <a:gd name="connsiteY7" fmla="*/ 489585 h 528228"/>
              <a:gd name="connsiteX8" fmla="*/ 0 w 9362941"/>
              <a:gd name="connsiteY8" fmla="*/ 489585 h 528228"/>
              <a:gd name="connsiteX9" fmla="*/ 0 w 9362941"/>
              <a:gd name="connsiteY9" fmla="*/ 489585 h 52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62941" h="528228">
                <a:moveTo>
                  <a:pt x="9362941" y="19506"/>
                </a:moveTo>
                <a:cubicBezTo>
                  <a:pt x="9214834" y="138099"/>
                  <a:pt x="9066727" y="256692"/>
                  <a:pt x="8822028" y="277084"/>
                </a:cubicBezTo>
                <a:cubicBezTo>
                  <a:pt x="8577329" y="297476"/>
                  <a:pt x="8246771" y="110731"/>
                  <a:pt x="7894749" y="141855"/>
                </a:cubicBezTo>
                <a:cubicBezTo>
                  <a:pt x="7542727" y="172979"/>
                  <a:pt x="7188558" y="487438"/>
                  <a:pt x="6709893" y="463827"/>
                </a:cubicBezTo>
                <a:cubicBezTo>
                  <a:pt x="6231228" y="440216"/>
                  <a:pt x="5692462" y="-10545"/>
                  <a:pt x="5022761" y="188"/>
                </a:cubicBezTo>
                <a:cubicBezTo>
                  <a:pt x="4353060" y="10920"/>
                  <a:pt x="3356020" y="526076"/>
                  <a:pt x="2691685" y="528222"/>
                </a:cubicBezTo>
                <a:cubicBezTo>
                  <a:pt x="2027350" y="530369"/>
                  <a:pt x="1485363" y="19506"/>
                  <a:pt x="1036749" y="13067"/>
                </a:cubicBezTo>
                <a:cubicBezTo>
                  <a:pt x="588135" y="6628"/>
                  <a:pt x="0" y="489585"/>
                  <a:pt x="0" y="489585"/>
                </a:cubicBezTo>
                <a:lnTo>
                  <a:pt x="0" y="489585"/>
                </a:lnTo>
                <a:lnTo>
                  <a:pt x="0" y="489585"/>
                </a:lnTo>
              </a:path>
            </a:pathLst>
          </a:custGeom>
          <a:noFill/>
          <a:ln w="9525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Kombinationstegning 7"/>
          <p:cNvSpPr/>
          <p:nvPr/>
        </p:nvSpPr>
        <p:spPr>
          <a:xfrm>
            <a:off x="-36512" y="6309320"/>
            <a:ext cx="9362941" cy="480053"/>
          </a:xfrm>
          <a:custGeom>
            <a:avLst/>
            <a:gdLst>
              <a:gd name="connsiteX0" fmla="*/ 9362941 w 9362941"/>
              <a:gd name="connsiteY0" fmla="*/ 341435 h 445360"/>
              <a:gd name="connsiteX1" fmla="*/ 8699679 w 9362941"/>
              <a:gd name="connsiteY1" fmla="*/ 167570 h 445360"/>
              <a:gd name="connsiteX2" fmla="*/ 8017099 w 9362941"/>
              <a:gd name="connsiteY2" fmla="*/ 392950 h 445360"/>
              <a:gd name="connsiteX3" fmla="*/ 6793606 w 9362941"/>
              <a:gd name="connsiteY3" fmla="*/ 145 h 445360"/>
              <a:gd name="connsiteX4" fmla="*/ 4617076 w 9362941"/>
              <a:gd name="connsiteY4" fmla="*/ 444466 h 445360"/>
              <a:gd name="connsiteX5" fmla="*/ 2105696 w 9362941"/>
              <a:gd name="connsiteY5" fmla="*/ 122494 h 445360"/>
              <a:gd name="connsiteX6" fmla="*/ 901521 w 9362941"/>
              <a:gd name="connsiteY6" fmla="*/ 399390 h 445360"/>
              <a:gd name="connsiteX7" fmla="*/ 0 w 9362941"/>
              <a:gd name="connsiteY7" fmla="*/ 38781 h 445360"/>
              <a:gd name="connsiteX8" fmla="*/ 0 w 9362941"/>
              <a:gd name="connsiteY8" fmla="*/ 38781 h 44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62941" h="445360">
                <a:moveTo>
                  <a:pt x="9362941" y="341435"/>
                </a:moveTo>
                <a:cubicBezTo>
                  <a:pt x="9143463" y="250209"/>
                  <a:pt x="8923986" y="158984"/>
                  <a:pt x="8699679" y="167570"/>
                </a:cubicBezTo>
                <a:cubicBezTo>
                  <a:pt x="8475372" y="176156"/>
                  <a:pt x="8334778" y="420854"/>
                  <a:pt x="8017099" y="392950"/>
                </a:cubicBezTo>
                <a:cubicBezTo>
                  <a:pt x="7699420" y="365046"/>
                  <a:pt x="7360276" y="-8441"/>
                  <a:pt x="6793606" y="145"/>
                </a:cubicBezTo>
                <a:cubicBezTo>
                  <a:pt x="6226936" y="8731"/>
                  <a:pt x="5398394" y="424075"/>
                  <a:pt x="4617076" y="444466"/>
                </a:cubicBezTo>
                <a:cubicBezTo>
                  <a:pt x="3835758" y="464858"/>
                  <a:pt x="2724955" y="130007"/>
                  <a:pt x="2105696" y="122494"/>
                </a:cubicBezTo>
                <a:cubicBezTo>
                  <a:pt x="1486437" y="114981"/>
                  <a:pt x="1252470" y="413342"/>
                  <a:pt x="901521" y="399390"/>
                </a:cubicBezTo>
                <a:cubicBezTo>
                  <a:pt x="550572" y="385438"/>
                  <a:pt x="0" y="38781"/>
                  <a:pt x="0" y="38781"/>
                </a:cubicBezTo>
                <a:lnTo>
                  <a:pt x="0" y="38781"/>
                </a:lnTo>
              </a:path>
            </a:pathLst>
          </a:custGeom>
          <a:noFill/>
          <a:ln w="9525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8370000" y="6576000"/>
            <a:ext cx="431616" cy="1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Pladsholder til indhold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151409"/>
            <a:ext cx="679321" cy="71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8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Middellevetid - Hele kommunen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64353"/>
            <a:ext cx="8518774" cy="446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2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Sundhedsplejedistrikter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17293"/>
            <a:ext cx="5544616" cy="535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754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600" dirty="0"/>
              <a:t>Hvor gammel kan man regne med at blive med udgangspunkt i </a:t>
            </a:r>
            <a:r>
              <a:rPr lang="da-DK" sz="3600" dirty="0" err="1"/>
              <a:t>syge.pl.distrikterne</a:t>
            </a:r>
            <a:r>
              <a:rPr lang="da-DK" sz="3600" dirty="0"/>
              <a:t>?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26" y="1484784"/>
            <a:ext cx="901497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522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Vest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08912" cy="491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39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Midt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0891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924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Øst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08912" cy="490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49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FA2015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LIFA2015</Template>
  <TotalTime>1599</TotalTime>
  <Words>21</Words>
  <Application>Microsoft Office PowerPoint</Application>
  <PresentationFormat>Skærmshow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7" baseType="lpstr">
      <vt:lpstr>LIFA2015</vt:lpstr>
      <vt:lpstr>Middellevetid - Hele kommunen</vt:lpstr>
      <vt:lpstr>Sundhedsplejedistrikter</vt:lpstr>
      <vt:lpstr>Hvor gammel kan man regne med at blive med udgangspunkt i syge.pl.distrikterne?</vt:lpstr>
      <vt:lpstr>Vest</vt:lpstr>
      <vt:lpstr>Midt</vt:lpstr>
      <vt:lpstr>Øst</vt:lpstr>
    </vt:vector>
  </TitlesOfParts>
  <Company>LIFA A/S Landinspektører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Kommunedeskriptive dataanalyser</dc:title>
  <dc:creator>Allan Larsen</dc:creator>
  <cp:lastModifiedBy>Henrik Skov, LIFA A/S</cp:lastModifiedBy>
  <cp:revision>110</cp:revision>
  <dcterms:created xsi:type="dcterms:W3CDTF">2016-01-26T13:58:11Z</dcterms:created>
  <dcterms:modified xsi:type="dcterms:W3CDTF">2016-09-19T06:24:58Z</dcterms:modified>
</cp:coreProperties>
</file>