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2" r:id="rId6"/>
    <p:sldId id="264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231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919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330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802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619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832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01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839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35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25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037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4EFBA-7644-47DE-A19A-C11AA52F9AF5}" type="datetimeFigureOut">
              <a:rPr lang="da-DK" smtClean="0"/>
              <a:t>28-05-2018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39947-CF05-4E73-8812-88B9F4C244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850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Oversigt over fund af </a:t>
            </a:r>
            <a:r>
              <a:rPr lang="da-DK" dirty="0" err="1" smtClean="0"/>
              <a:t>desphenyl-chloridazon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825" y="285750"/>
            <a:ext cx="889635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56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Udtræk fra Jupiter på landsplan, feb. 2018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Ca. 4000 analyser af </a:t>
            </a:r>
            <a:r>
              <a:rPr lang="da-DK" dirty="0" err="1" smtClean="0"/>
              <a:t>rentvand</a:t>
            </a:r>
            <a:r>
              <a:rPr lang="da-DK" dirty="0" smtClean="0"/>
              <a:t> og </a:t>
            </a:r>
            <a:r>
              <a:rPr lang="da-DK" dirty="0" err="1" smtClean="0"/>
              <a:t>råvand</a:t>
            </a:r>
            <a:endParaRPr lang="da-DK" dirty="0" smtClean="0"/>
          </a:p>
          <a:p>
            <a:r>
              <a:rPr lang="da-DK" dirty="0" smtClean="0"/>
              <a:t>Fund &lt; 0.1 µg/l i 1137 prøver svarende til ca. 30%</a:t>
            </a:r>
          </a:p>
          <a:p>
            <a:r>
              <a:rPr lang="da-DK" dirty="0" smtClean="0"/>
              <a:t>Der er fundet </a:t>
            </a:r>
            <a:r>
              <a:rPr lang="da-DK" dirty="0" err="1" smtClean="0"/>
              <a:t>methyl-desphenyl-chloridazon</a:t>
            </a:r>
            <a:r>
              <a:rPr lang="da-DK" dirty="0" smtClean="0"/>
              <a:t> i ca. 7%</a:t>
            </a:r>
          </a:p>
          <a:p>
            <a:r>
              <a:rPr lang="da-DK" dirty="0" smtClean="0"/>
              <a:t>fund &gt; 0.1 µg/l i 434 analyser svarende til ca. 11%</a:t>
            </a:r>
          </a:p>
          <a:p>
            <a:r>
              <a:rPr lang="da-DK" dirty="0"/>
              <a:t>Der er fundet </a:t>
            </a:r>
            <a:r>
              <a:rPr lang="da-DK" dirty="0" err="1"/>
              <a:t>methyl-desphenyl-chloridazon</a:t>
            </a:r>
            <a:r>
              <a:rPr lang="da-DK" dirty="0"/>
              <a:t> i ca. </a:t>
            </a:r>
            <a:r>
              <a:rPr lang="da-DK" dirty="0" smtClean="0"/>
              <a:t>1%</a:t>
            </a:r>
          </a:p>
          <a:p>
            <a:r>
              <a:rPr lang="da-DK" smtClean="0"/>
              <a:t>Højeste koncentration på 11 µg/l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353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87" y="2833687"/>
            <a:ext cx="713422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9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585787"/>
            <a:ext cx="8239125" cy="5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76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Skærpet overvågning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Ved fund &gt; 0.1 µg/l  tages 4 analyser/år af rå- og </a:t>
            </a:r>
            <a:r>
              <a:rPr lang="da-DK" dirty="0" err="1" smtClean="0"/>
              <a:t>rentvand</a:t>
            </a:r>
            <a:endParaRPr lang="da-DK" dirty="0" smtClean="0"/>
          </a:p>
          <a:p>
            <a:r>
              <a:rPr lang="da-DK" dirty="0" smtClean="0"/>
              <a:t>Ved fund &lt; 0.1 µg/l tages 2 analyser/år og følges i 2 år.</a:t>
            </a:r>
          </a:p>
          <a:p>
            <a:r>
              <a:rPr lang="da-DK" dirty="0" smtClean="0"/>
              <a:t>Herefter evaluering af resultaterne</a:t>
            </a:r>
          </a:p>
          <a:p>
            <a:r>
              <a:rPr lang="da-DK" dirty="0" smtClean="0"/>
              <a:t>Ændret indvindingsstrategi, hvad betyder det?</a:t>
            </a:r>
          </a:p>
          <a:p>
            <a:r>
              <a:rPr lang="da-DK" dirty="0" smtClean="0"/>
              <a:t>Punktkilde – fladekilde? Er det hele eller dele af magasinet der er påvirket</a:t>
            </a:r>
          </a:p>
          <a:p>
            <a:r>
              <a:rPr lang="da-DK" dirty="0" smtClean="0"/>
              <a:t>Hvordan er boringernes tilstand?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8540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129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Oversigt over fund af desphenyl-chloridazon</vt:lpstr>
      <vt:lpstr>PowerPoint-præsentation</vt:lpstr>
      <vt:lpstr>Udtræk fra Jupiter på landsplan, feb. 2018</vt:lpstr>
      <vt:lpstr>PowerPoint-præsentation</vt:lpstr>
      <vt:lpstr>PowerPoint-præsentation</vt:lpstr>
      <vt:lpstr>Skærpet overvågning</vt:lpstr>
    </vt:vector>
  </TitlesOfParts>
  <Company>Slagelse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Torben Hald</dc:creator>
  <cp:lastModifiedBy>Torben Hald</cp:lastModifiedBy>
  <cp:revision>4</cp:revision>
  <dcterms:created xsi:type="dcterms:W3CDTF">2018-05-23T08:49:08Z</dcterms:created>
  <dcterms:modified xsi:type="dcterms:W3CDTF">2018-05-28T06:39:09Z</dcterms:modified>
</cp:coreProperties>
</file>